
<file path=[Content_Types].xml><?xml version="1.0" encoding="utf-8"?>
<Types xmlns="http://schemas.openxmlformats.org/package/2006/content-types">
  <Default Extension="png" ContentType="image/png"/>
  <Default Extension="jpeg" ContentType="image/jpe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6" r:id="rId3"/>
  </p:sldMasterIdLst>
  <p:notesMasterIdLst>
    <p:notesMasterId r:id="rId5"/>
  </p:notesMasterIdLst>
  <p:sldIdLst>
    <p:sldId id="256" r:id="rId4"/>
    <p:sldId id="266" r:id="rId6"/>
    <p:sldId id="267" r:id="rId7"/>
    <p:sldId id="258" r:id="rId8"/>
    <p:sldId id="259" r:id="rId9"/>
    <p:sldId id="260" r:id="rId10"/>
    <p:sldId id="268" r:id="rId11"/>
    <p:sldId id="269" r:id="rId12"/>
    <p:sldId id="261" r:id="rId13"/>
    <p:sldId id="262" r:id="rId14"/>
    <p:sldId id="263" r:id="rId15"/>
    <p:sldId id="264" r:id="rId16"/>
    <p:sldId id="265" r:id="rId17"/>
  </p:sldIdLst>
  <p:sldSz cx="9144000" cy="5143500"/>
  <p:notesSz cx="6858000" cy="9144000"/>
  <p:embeddedFontLst>
    <p:embeddedFont>
      <p:font typeface="SimSun" panose="02010600030101010101" pitchFamily="2" charset="-122"/>
      <p:regular r:id="rId21"/>
    </p:embeddedFont>
    <p:embeddedFont>
      <p:font typeface="Rambla" panose="02000503000000020004"/>
      <p:regular r:id="rId22"/>
      <p:bold r:id="rId23"/>
      <p:italic r:id="rId24"/>
      <p:boldItalic r:id="rId25"/>
    </p:embeddedFont>
    <p:embeddedFont>
      <p:font typeface="Calibri" panose="020F0502020204030204"/>
      <p:regular r:id="rId26"/>
    </p:embeddedFont>
    <p:embeddedFont>
      <p:font typeface="Microsoft YaHei" panose="020B0503020204020204" charset="-122"/>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A75E"/>
    <a:srgbClr val="3C7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g429d85bbe0_0_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29d85bbe0_0_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1" name="Shape 191"/>
        <p:cNvGrpSpPr/>
        <p:nvPr/>
      </p:nvGrpSpPr>
      <p:grpSpPr>
        <a:xfrm>
          <a:off x="0" y="0"/>
          <a:ext cx="0" cy="0"/>
          <a:chOff x="0" y="0"/>
          <a:chExt cx="0" cy="0"/>
        </a:xfrm>
      </p:grpSpPr>
      <p:sp>
        <p:nvSpPr>
          <p:cNvPr id="192" name="Google Shape;192;g4d13a15634_13_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3" name="Google Shape;193;g4d13a15634_13_7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6" name="Shape 196"/>
        <p:cNvGrpSpPr/>
        <p:nvPr/>
      </p:nvGrpSpPr>
      <p:grpSpPr>
        <a:xfrm>
          <a:off x="0" y="0"/>
          <a:ext cx="0" cy="0"/>
          <a:chOff x="0" y="0"/>
          <a:chExt cx="0" cy="0"/>
        </a:xfrm>
      </p:grpSpPr>
      <p:sp>
        <p:nvSpPr>
          <p:cNvPr id="197" name="Google Shape;197;g4d13a15634_13_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98" name="Google Shape;198;g4d13a15634_13_8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4d13a15634_13_8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5" name="Google Shape;205;g4d13a15634_13_8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4d13a15634_13_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2" name="Google Shape;212;g4d13a15634_13_9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6" name="Shape 216"/>
        <p:cNvGrpSpPr/>
        <p:nvPr/>
      </p:nvGrpSpPr>
      <p:grpSpPr>
        <a:xfrm>
          <a:off x="0" y="0"/>
          <a:ext cx="0" cy="0"/>
          <a:chOff x="0" y="0"/>
          <a:chExt cx="0" cy="0"/>
        </a:xfrm>
      </p:grpSpPr>
      <p:sp>
        <p:nvSpPr>
          <p:cNvPr id="217" name="Google Shape;217;g4d13a15634_13_9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18" name="Google Shape;218;g4d13a15634_13_9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8" name="Shape 228"/>
        <p:cNvGrpSpPr/>
        <p:nvPr/>
      </p:nvGrpSpPr>
      <p:grpSpPr>
        <a:xfrm>
          <a:off x="0" y="0"/>
          <a:ext cx="0" cy="0"/>
          <a:chOff x="0" y="0"/>
          <a:chExt cx="0" cy="0"/>
        </a:xfrm>
      </p:grpSpPr>
      <p:sp>
        <p:nvSpPr>
          <p:cNvPr id="229" name="Google Shape;229;g4d13a15634_13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0" name="Google Shape;230;g4d13a15634_13_10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5" name="Shape 235"/>
        <p:cNvGrpSpPr/>
        <p:nvPr/>
      </p:nvGrpSpPr>
      <p:grpSpPr>
        <a:xfrm>
          <a:off x="0" y="0"/>
          <a:ext cx="0" cy="0"/>
          <a:chOff x="0" y="0"/>
          <a:chExt cx="0" cy="0"/>
        </a:xfrm>
      </p:grpSpPr>
      <p:sp>
        <p:nvSpPr>
          <p:cNvPr id="236" name="Google Shape;236;g4d13a15634_13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37" name="Google Shape;237;g4d13a15634_13_10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429d85bbe0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29d85bbe0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77800"/>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cxnSp>
        <p:nvCxnSpPr>
          <p:cNvPr id="13" name="Google Shape;13;p2"/>
          <p:cNvCxnSpPr/>
          <p:nvPr/>
        </p:nvCxnSpPr>
        <p:spPr>
          <a:xfrm rot="10800000" flipH="1">
            <a:off x="1668050" y="196075"/>
            <a:ext cx="6738900" cy="25200"/>
          </a:xfrm>
          <a:prstGeom prst="straightConnector1">
            <a:avLst/>
          </a:prstGeom>
          <a:noFill/>
          <a:ln w="38100" cap="flat" cmpd="sng">
            <a:solidFill>
              <a:schemeClr val="dk2"/>
            </a:solidFill>
            <a:prstDash val="solid"/>
            <a:round/>
            <a:headEnd type="none" w="med" len="med"/>
            <a:tailEnd type="none" w="med" len="med"/>
          </a:ln>
        </p:spPr>
      </p:cxnSp>
      <p:sp>
        <p:nvSpPr>
          <p:cNvPr id="14" name="Google Shape;14;p2"/>
          <p:cNvSpPr/>
          <p:nvPr/>
        </p:nvSpPr>
        <p:spPr>
          <a:xfrm>
            <a:off x="0" y="4789650"/>
            <a:ext cx="9144000" cy="3936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5" name="Google Shape;15;p2"/>
          <p:cNvPicPr preferRelativeResize="0"/>
          <p:nvPr/>
        </p:nvPicPr>
        <p:blipFill>
          <a:blip r:embed="rId2"/>
          <a:stretch>
            <a:fillRect/>
          </a:stretch>
        </p:blipFill>
        <p:spPr>
          <a:xfrm>
            <a:off x="8586900" y="72578"/>
            <a:ext cx="434255" cy="437526"/>
          </a:xfrm>
          <a:prstGeom prst="rect">
            <a:avLst/>
          </a:prstGeom>
          <a:noFill/>
          <a:ln>
            <a:noFill/>
          </a:ln>
        </p:spPr>
      </p:pic>
      <p:sp>
        <p:nvSpPr>
          <p:cNvPr id="16" name="Google Shape;16;p2"/>
          <p:cNvSpPr txBox="1"/>
          <p:nvPr/>
        </p:nvSpPr>
        <p:spPr>
          <a:xfrm>
            <a:off x="165925" y="4876188"/>
            <a:ext cx="1343400" cy="2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FFFFFF"/>
                </a:solidFill>
              </a:rPr>
              <a:t>DSC PENS</a:t>
            </a:r>
            <a:endParaRPr sz="1200" b="1">
              <a:solidFill>
                <a:srgbClr val="FFFFFF"/>
              </a:solidFill>
            </a:endParaRPr>
          </a:p>
        </p:txBody>
      </p:sp>
      <p:sp>
        <p:nvSpPr>
          <p:cNvPr id="17" name="Google Shape;17;p2"/>
          <p:cNvSpPr txBox="1"/>
          <p:nvPr/>
        </p:nvSpPr>
        <p:spPr>
          <a:xfrm>
            <a:off x="6204500" y="4876200"/>
            <a:ext cx="2892900" cy="2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FFFFFF"/>
                </a:solidFill>
              </a:rPr>
              <a:t>CAMPUS ROADSHOW PROGRAM</a:t>
            </a:r>
            <a:endParaRPr sz="1200" b="1">
              <a:solidFill>
                <a:srgbClr val="FFFFFF"/>
              </a:solidFill>
            </a:endParaRPr>
          </a:p>
        </p:txBody>
      </p:sp>
      <p:pic>
        <p:nvPicPr>
          <p:cNvPr id="18" name="Google Shape;18;p2"/>
          <p:cNvPicPr preferRelativeResize="0"/>
          <p:nvPr/>
        </p:nvPicPr>
        <p:blipFill>
          <a:blip r:embed="rId3"/>
          <a:stretch>
            <a:fillRect/>
          </a:stretch>
        </p:blipFill>
        <p:spPr>
          <a:xfrm>
            <a:off x="75875" y="115750"/>
            <a:ext cx="1523500" cy="1858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65" name="Shape 65"/>
        <p:cNvGrpSpPr/>
        <p:nvPr/>
      </p:nvGrpSpPr>
      <p:grpSpPr>
        <a:xfrm>
          <a:off x="0" y="0"/>
          <a:ext cx="0" cy="0"/>
          <a:chOff x="0" y="0"/>
          <a:chExt cx="0" cy="0"/>
        </a:xfrm>
      </p:grpSpPr>
      <p:sp>
        <p:nvSpPr>
          <p:cNvPr id="66" name="Google Shape;66;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68" name="Google Shape;68;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9" name="Shape 69"/>
        <p:cNvGrpSpPr/>
        <p:nvPr/>
      </p:nvGrpSpPr>
      <p:grpSpPr>
        <a:xfrm>
          <a:off x="0" y="0"/>
          <a:ext cx="0" cy="0"/>
          <a:chOff x="0" y="0"/>
          <a:chExt cx="0" cy="0"/>
        </a:xfrm>
      </p:grpSpPr>
      <p:sp>
        <p:nvSpPr>
          <p:cNvPr id="70" name="Google Shape;70;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71" name="Shape 71"/>
        <p:cNvGrpSpPr/>
        <p:nvPr/>
      </p:nvGrpSpPr>
      <p:grpSpPr>
        <a:xfrm>
          <a:off x="0" y="0"/>
          <a:ext cx="0" cy="0"/>
          <a:chOff x="0" y="0"/>
          <a:chExt cx="0" cy="0"/>
        </a:xfrm>
      </p:grpSpPr>
      <p:sp>
        <p:nvSpPr>
          <p:cNvPr id="72" name="Google Shape;72;p13"/>
          <p:cNvSpPr txBox="1"/>
          <p:nvPr>
            <p:ph type="body" idx="1"/>
          </p:nvPr>
        </p:nvSpPr>
        <p:spPr>
          <a:xfrm>
            <a:off x="457200" y="1110996"/>
            <a:ext cx="8229600" cy="3394472"/>
          </a:xfrm>
          <a:prstGeom prst="rect">
            <a:avLst/>
          </a:prstGeom>
          <a:noFill/>
          <a:ln>
            <a:noFill/>
          </a:ln>
        </p:spPr>
        <p:txBody>
          <a:bodyPr spcFirstLastPara="1" wrap="square" lIns="91425" tIns="45700" rIns="91425" bIns="45700" anchor="t" anchorCtr="0"/>
          <a:lstStyle>
            <a:lvl1pPr marL="457200" marR="0" lvl="0" indent="-345440" algn="l" rtl="0">
              <a:spcBef>
                <a:spcPts val="400"/>
              </a:spcBef>
              <a:spcAft>
                <a:spcPts val="0"/>
              </a:spcAft>
              <a:buClr>
                <a:schemeClr val="accent1"/>
              </a:buClr>
              <a:buSzPts val="1836"/>
              <a:buFont typeface="Noto Sans Symbols"/>
              <a:buChar char="▶"/>
              <a:defRPr sz="2700" b="0" i="0" u="none" strike="noStrike" cap="none">
                <a:solidFill>
                  <a:schemeClr val="dk1"/>
                </a:solidFill>
                <a:latin typeface="Rambla" panose="02000503000000020004"/>
                <a:ea typeface="Rambla" panose="02000503000000020004"/>
                <a:cs typeface="Rambla" panose="02000503000000020004"/>
                <a:sym typeface="Rambla" panose="02000503000000020004"/>
              </a:defRPr>
            </a:lvl1pPr>
            <a:lvl2pPr marL="914400" marR="0" lvl="1" indent="-374650" algn="l" rtl="0">
              <a:spcBef>
                <a:spcPts val="325"/>
              </a:spcBef>
              <a:spcAft>
                <a:spcPts val="0"/>
              </a:spcAft>
              <a:buClr>
                <a:schemeClr val="accent1"/>
              </a:buClr>
              <a:buSzPts val="2300"/>
              <a:buFont typeface="Verdana" panose="020B0604030504040204"/>
              <a:buChar char="◦"/>
              <a:defRPr sz="23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L="1371600" marR="0" lvl="2" indent="-361950" algn="l" rtl="0">
              <a:spcBef>
                <a:spcPts val="1600"/>
              </a:spcBef>
              <a:spcAft>
                <a:spcPts val="0"/>
              </a:spcAft>
              <a:buClr>
                <a:schemeClr val="accent2"/>
              </a:buClr>
              <a:buSzPts val="2100"/>
              <a:buFont typeface="Noto Sans Symbols"/>
              <a:buChar char="⚫"/>
              <a:defRPr sz="21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L="1828800" marR="0" lvl="3" indent="-349250" algn="l" rtl="0">
              <a:spcBef>
                <a:spcPts val="1600"/>
              </a:spcBef>
              <a:spcAft>
                <a:spcPts val="0"/>
              </a:spcAft>
              <a:buClr>
                <a:schemeClr val="accent2"/>
              </a:buClr>
              <a:buSzPts val="1900"/>
              <a:buFont typeface="Noto Sans Symbols"/>
              <a:buChar char="⚫"/>
              <a:defRPr sz="19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L="2286000" marR="0" lvl="4" indent="-342900" algn="l" rtl="0">
              <a:spcBef>
                <a:spcPts val="1600"/>
              </a:spcBef>
              <a:spcAft>
                <a:spcPts val="0"/>
              </a:spcAft>
              <a:buClr>
                <a:schemeClr val="accent2"/>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L="2743200" marR="0" lvl="5" indent="-342900" algn="l" rtl="0">
              <a:spcBef>
                <a:spcPts val="1600"/>
              </a:spcBef>
              <a:spcAft>
                <a:spcPts val="0"/>
              </a:spcAft>
              <a:buClr>
                <a:schemeClr val="accent3"/>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L="3200400" marR="0" lvl="6"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L="3657600" marR="0" lvl="7"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L="4114800" marR="0" lvl="8" indent="-330200" algn="l" rtl="0">
              <a:spcBef>
                <a:spcPts val="1600"/>
              </a:spcBef>
              <a:spcAft>
                <a:spcPts val="160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73" name="Google Shape;73;p13"/>
          <p:cNvSpPr txBox="1"/>
          <p:nvPr>
            <p:ph type="dt" idx="10"/>
          </p:nvPr>
        </p:nvSpPr>
        <p:spPr>
          <a:xfrm>
            <a:off x="6727032" y="4805958"/>
            <a:ext cx="1920240" cy="27432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000">
                <a:solidFill>
                  <a:schemeClr val="dk1"/>
                </a:solidFill>
                <a:latin typeface="Rambla" panose="02000503000000020004"/>
                <a:ea typeface="Rambla" panose="02000503000000020004"/>
                <a:cs typeface="Rambla" panose="02000503000000020004"/>
                <a:sym typeface="Rambla" panose="02000503000000020004"/>
              </a:defRPr>
            </a:lvl1pPr>
            <a:lvl2pPr marR="0" lvl="1"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R="0" lvl="2"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R="0" lvl="3"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R="0" lvl="4"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R="0" lvl="5"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R="0" lvl="6"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R="0" lvl="7"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R="0" lvl="8"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74" name="Google Shape;74;p13"/>
          <p:cNvSpPr txBox="1"/>
          <p:nvPr>
            <p:ph type="ftr" idx="11"/>
          </p:nvPr>
        </p:nvSpPr>
        <p:spPr>
          <a:xfrm>
            <a:off x="4380072" y="4805958"/>
            <a:ext cx="2350681" cy="273844"/>
          </a:xfrm>
          <a:prstGeom prst="rect">
            <a:avLst/>
          </a:prstGeom>
          <a:noFill/>
          <a:ln>
            <a:noFill/>
          </a:ln>
        </p:spPr>
        <p:txBody>
          <a:bodyPr spcFirstLastPara="1" wrap="square" lIns="91425" tIns="45700" rIns="91425" bIns="45700" anchor="b" anchorCtr="0"/>
          <a:lstStyle>
            <a:lvl1pPr marR="0" lvl="0" algn="r" rtl="0">
              <a:spcBef>
                <a:spcPts val="0"/>
              </a:spcBef>
              <a:spcAft>
                <a:spcPts val="0"/>
              </a:spcAft>
              <a:buSzPts val="1400"/>
              <a:buNone/>
              <a:defRPr sz="1000">
                <a:solidFill>
                  <a:schemeClr val="dk1"/>
                </a:solidFill>
                <a:latin typeface="Rambla" panose="02000503000000020004"/>
                <a:ea typeface="Rambla" panose="02000503000000020004"/>
                <a:cs typeface="Rambla" panose="02000503000000020004"/>
                <a:sym typeface="Rambla" panose="02000503000000020004"/>
              </a:defRPr>
            </a:lvl1pPr>
            <a:lvl2pPr marR="0" lvl="1"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R="0" lvl="2"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R="0" lvl="3"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R="0" lvl="4"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R="0" lvl="5"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R="0" lvl="6"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R="0" lvl="7"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R="0" lvl="8"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75" name="Google Shape;75;p13"/>
          <p:cNvSpPr txBox="1"/>
          <p:nvPr>
            <p:ph type="sldNum" idx="12"/>
          </p:nvPr>
        </p:nvSpPr>
        <p:spPr>
          <a:xfrm>
            <a:off x="8647272" y="4805958"/>
            <a:ext cx="365760" cy="273844"/>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1pPr>
            <a:lvl2pPr marL="0" marR="0" lvl="1"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2pPr>
            <a:lvl3pPr marL="0" marR="0" lvl="2"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3pPr>
            <a:lvl4pPr marL="0" marR="0" lvl="3"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4pPr>
            <a:lvl5pPr marL="0" marR="0" lvl="4"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5pPr>
            <a:lvl6pPr marL="0" marR="0" lvl="5"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6pPr>
            <a:lvl7pPr marL="0" marR="0" lvl="6"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7pPr>
            <a:lvl8pPr marL="0" marR="0" lvl="7"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8pPr>
            <a:lvl9pPr marL="0" marR="0" lvl="8"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9pPr>
          </a:lstStyle>
          <a:p>
            <a:pPr marL="0" lvl="0" indent="0" algn="r" rtl="0">
              <a:spcBef>
                <a:spcPts val="0"/>
              </a:spcBef>
              <a:spcAft>
                <a:spcPts val="0"/>
              </a:spcAft>
              <a:buNone/>
            </a:pPr>
            <a:fld id="{00000000-1234-1234-1234-123412341234}" type="slidenum">
              <a:rPr lang="en-GB"/>
            </a:fld>
            <a:endParaRPr lang="en-GB"/>
          </a:p>
        </p:txBody>
      </p:sp>
      <p:sp>
        <p:nvSpPr>
          <p:cNvPr id="76" name="Google Shape;76;p13"/>
          <p:cNvSpPr txBox="1"/>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2"/>
              </a:buClr>
              <a:buSzPts val="4100"/>
              <a:buFont typeface="Rambla" panose="02000503000000020004"/>
              <a:buNone/>
              <a:defRPr sz="4100" b="1" i="0" u="none" strike="noStrike" cap="none">
                <a:solidFill>
                  <a:schemeClr val="dk2"/>
                </a:solidFill>
                <a:latin typeface="Rambla" panose="02000503000000020004"/>
                <a:ea typeface="Rambla" panose="02000503000000020004"/>
                <a:cs typeface="Rambla" panose="02000503000000020004"/>
                <a:sym typeface="Rambla" panose="02000503000000020004"/>
              </a:defRPr>
            </a:lvl1pPr>
            <a:lvl2pPr lvl="1">
              <a:spcBef>
                <a:spcPts val="0"/>
              </a:spcBef>
              <a:spcAft>
                <a:spcPts val="0"/>
              </a:spcAft>
              <a:buSzPts val="2800"/>
              <a:buNone/>
              <a:defRPr sz="1800"/>
            </a:lvl2pPr>
            <a:lvl3pPr lvl="2">
              <a:spcBef>
                <a:spcPts val="0"/>
              </a:spcBef>
              <a:spcAft>
                <a:spcPts val="0"/>
              </a:spcAft>
              <a:buSzPts val="2800"/>
              <a:buNone/>
              <a:defRPr sz="1800"/>
            </a:lvl3pPr>
            <a:lvl4pPr lvl="3">
              <a:spcBef>
                <a:spcPts val="0"/>
              </a:spcBef>
              <a:spcAft>
                <a:spcPts val="0"/>
              </a:spcAft>
              <a:buSzPts val="2800"/>
              <a:buNone/>
              <a:defRPr sz="1800"/>
            </a:lvl4pPr>
            <a:lvl5pPr lvl="4">
              <a:spcBef>
                <a:spcPts val="0"/>
              </a:spcBef>
              <a:spcAft>
                <a:spcPts val="0"/>
              </a:spcAft>
              <a:buSzPts val="2800"/>
              <a:buNone/>
              <a:defRPr sz="1800"/>
            </a:lvl5pPr>
            <a:lvl6pPr lvl="5">
              <a:spcBef>
                <a:spcPts val="0"/>
              </a:spcBef>
              <a:spcAft>
                <a:spcPts val="0"/>
              </a:spcAft>
              <a:buSzPts val="2800"/>
              <a:buNone/>
              <a:defRPr sz="1800"/>
            </a:lvl6pPr>
            <a:lvl7pPr lvl="6">
              <a:spcBef>
                <a:spcPts val="0"/>
              </a:spcBef>
              <a:spcAft>
                <a:spcPts val="0"/>
              </a:spcAft>
              <a:buSzPts val="2800"/>
              <a:buNone/>
              <a:defRPr sz="1800"/>
            </a:lvl7pPr>
            <a:lvl8pPr lvl="7">
              <a:spcBef>
                <a:spcPts val="0"/>
              </a:spcBef>
              <a:spcAft>
                <a:spcPts val="0"/>
              </a:spcAft>
              <a:buSzPts val="2800"/>
              <a:buNone/>
              <a:defRPr sz="1800"/>
            </a:lvl8pPr>
            <a:lvl9pPr lvl="8">
              <a:spcBef>
                <a:spcPts val="0"/>
              </a:spcBef>
              <a:spcAft>
                <a:spcPts val="0"/>
              </a:spcAft>
              <a:buSzPts val="2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77" name="Shape 77"/>
        <p:cNvGrpSpPr/>
        <p:nvPr/>
      </p:nvGrpSpPr>
      <p:grpSpPr>
        <a:xfrm>
          <a:off x="0" y="0"/>
          <a:ext cx="0" cy="0"/>
          <a:chOff x="0" y="0"/>
          <a:chExt cx="0" cy="0"/>
        </a:xfrm>
      </p:grpSpPr>
      <p:sp>
        <p:nvSpPr>
          <p:cNvPr id="78" name="Google Shape;78;p14"/>
          <p:cNvSpPr txBox="1"/>
          <p:nvPr>
            <p:ph type="body" idx="1"/>
          </p:nvPr>
        </p:nvSpPr>
        <p:spPr>
          <a:xfrm>
            <a:off x="457200" y="1110996"/>
            <a:ext cx="4038600" cy="3394472"/>
          </a:xfrm>
          <a:prstGeom prst="rect">
            <a:avLst/>
          </a:prstGeom>
          <a:noFill/>
          <a:ln>
            <a:noFill/>
          </a:ln>
        </p:spPr>
        <p:txBody>
          <a:bodyPr spcFirstLastPara="1" wrap="square" lIns="91425" tIns="45700" rIns="91425" bIns="45700" anchor="t" anchorCtr="0"/>
          <a:lstStyle>
            <a:lvl1pPr marL="457200" marR="0" lvl="0" indent="-349250" algn="l" rtl="0">
              <a:spcBef>
                <a:spcPts val="400"/>
              </a:spcBef>
              <a:spcAft>
                <a:spcPts val="0"/>
              </a:spcAft>
              <a:buClr>
                <a:schemeClr val="accent1"/>
              </a:buClr>
              <a:buSzPts val="1904"/>
              <a:buFont typeface="Noto Sans Symbols"/>
              <a:buChar char="▶"/>
              <a:defRPr sz="2800" b="0" i="0" u="none" strike="noStrike" cap="none">
                <a:solidFill>
                  <a:schemeClr val="dk1"/>
                </a:solidFill>
                <a:latin typeface="Rambla" panose="02000503000000020004"/>
                <a:ea typeface="Rambla" panose="02000503000000020004"/>
                <a:cs typeface="Rambla" panose="02000503000000020004"/>
                <a:sym typeface="Rambla" panose="02000503000000020004"/>
              </a:defRPr>
            </a:lvl1pPr>
            <a:lvl2pPr marL="914400" marR="0" lvl="1" indent="-381000" algn="l" rtl="0">
              <a:spcBef>
                <a:spcPts val="325"/>
              </a:spcBef>
              <a:spcAft>
                <a:spcPts val="0"/>
              </a:spcAft>
              <a:buClr>
                <a:schemeClr val="accent1"/>
              </a:buClr>
              <a:buSzPts val="2400"/>
              <a:buFont typeface="Verdana" panose="020B0604030504040204"/>
              <a:buChar char="◦"/>
              <a:defRPr sz="24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L="1371600" marR="0" lvl="2" indent="-355600" algn="l" rtl="0">
              <a:spcBef>
                <a:spcPts val="1600"/>
              </a:spcBef>
              <a:spcAft>
                <a:spcPts val="0"/>
              </a:spcAft>
              <a:buClr>
                <a:schemeClr val="accent2"/>
              </a:buClr>
              <a:buSzPts val="2000"/>
              <a:buFont typeface="Noto Sans Symbols"/>
              <a:buChar char="⚫"/>
              <a:defRPr sz="20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L="1828800" marR="0" lvl="3" indent="-342900" algn="l" rtl="0">
              <a:spcBef>
                <a:spcPts val="1600"/>
              </a:spcBef>
              <a:spcAft>
                <a:spcPts val="0"/>
              </a:spcAft>
              <a:buClr>
                <a:schemeClr val="accent2"/>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L="2286000" marR="0" lvl="4" indent="-342900" algn="l" rtl="0">
              <a:spcBef>
                <a:spcPts val="1600"/>
              </a:spcBef>
              <a:spcAft>
                <a:spcPts val="0"/>
              </a:spcAft>
              <a:buClr>
                <a:schemeClr val="accent2"/>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L="2743200" marR="0" lvl="5" indent="-342900" algn="l" rtl="0">
              <a:spcBef>
                <a:spcPts val="1600"/>
              </a:spcBef>
              <a:spcAft>
                <a:spcPts val="0"/>
              </a:spcAft>
              <a:buClr>
                <a:schemeClr val="accent3"/>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L="3200400" marR="0" lvl="6"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L="3657600" marR="0" lvl="7"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L="4114800" marR="0" lvl="8" indent="-330200" algn="l" rtl="0">
              <a:spcBef>
                <a:spcPts val="1600"/>
              </a:spcBef>
              <a:spcAft>
                <a:spcPts val="160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79" name="Google Shape;79;p14"/>
          <p:cNvSpPr txBox="1"/>
          <p:nvPr>
            <p:ph type="body" idx="2"/>
          </p:nvPr>
        </p:nvSpPr>
        <p:spPr>
          <a:xfrm>
            <a:off x="4648200" y="1110996"/>
            <a:ext cx="4038600" cy="3394472"/>
          </a:xfrm>
          <a:prstGeom prst="rect">
            <a:avLst/>
          </a:prstGeom>
          <a:noFill/>
          <a:ln>
            <a:noFill/>
          </a:ln>
        </p:spPr>
        <p:txBody>
          <a:bodyPr spcFirstLastPara="1" wrap="square" lIns="91425" tIns="45700" rIns="91425" bIns="45700" anchor="t" anchorCtr="0"/>
          <a:lstStyle>
            <a:lvl1pPr marL="457200" marR="0" lvl="0" indent="-349250" algn="l" rtl="0">
              <a:spcBef>
                <a:spcPts val="400"/>
              </a:spcBef>
              <a:spcAft>
                <a:spcPts val="0"/>
              </a:spcAft>
              <a:buClr>
                <a:schemeClr val="accent1"/>
              </a:buClr>
              <a:buSzPts val="1904"/>
              <a:buFont typeface="Noto Sans Symbols"/>
              <a:buChar char="▶"/>
              <a:defRPr sz="2800" b="0" i="0" u="none" strike="noStrike" cap="none">
                <a:solidFill>
                  <a:schemeClr val="dk1"/>
                </a:solidFill>
                <a:latin typeface="Rambla" panose="02000503000000020004"/>
                <a:ea typeface="Rambla" panose="02000503000000020004"/>
                <a:cs typeface="Rambla" panose="02000503000000020004"/>
                <a:sym typeface="Rambla" panose="02000503000000020004"/>
              </a:defRPr>
            </a:lvl1pPr>
            <a:lvl2pPr marL="914400" marR="0" lvl="1" indent="-381000" algn="l" rtl="0">
              <a:spcBef>
                <a:spcPts val="325"/>
              </a:spcBef>
              <a:spcAft>
                <a:spcPts val="0"/>
              </a:spcAft>
              <a:buClr>
                <a:schemeClr val="accent1"/>
              </a:buClr>
              <a:buSzPts val="2400"/>
              <a:buFont typeface="Verdana" panose="020B0604030504040204"/>
              <a:buChar char="◦"/>
              <a:defRPr sz="24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L="1371600" marR="0" lvl="2" indent="-355600" algn="l" rtl="0">
              <a:spcBef>
                <a:spcPts val="1600"/>
              </a:spcBef>
              <a:spcAft>
                <a:spcPts val="0"/>
              </a:spcAft>
              <a:buClr>
                <a:schemeClr val="accent2"/>
              </a:buClr>
              <a:buSzPts val="2000"/>
              <a:buFont typeface="Noto Sans Symbols"/>
              <a:buChar char="⚫"/>
              <a:defRPr sz="20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L="1828800" marR="0" lvl="3" indent="-342900" algn="l" rtl="0">
              <a:spcBef>
                <a:spcPts val="1600"/>
              </a:spcBef>
              <a:spcAft>
                <a:spcPts val="0"/>
              </a:spcAft>
              <a:buClr>
                <a:schemeClr val="accent2"/>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L="2286000" marR="0" lvl="4" indent="-342900" algn="l" rtl="0">
              <a:spcBef>
                <a:spcPts val="1600"/>
              </a:spcBef>
              <a:spcAft>
                <a:spcPts val="0"/>
              </a:spcAft>
              <a:buClr>
                <a:schemeClr val="accent2"/>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L="2743200" marR="0" lvl="5" indent="-342900" algn="l" rtl="0">
              <a:spcBef>
                <a:spcPts val="1600"/>
              </a:spcBef>
              <a:spcAft>
                <a:spcPts val="0"/>
              </a:spcAft>
              <a:buClr>
                <a:schemeClr val="accent3"/>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L="3200400" marR="0" lvl="6"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L="3657600" marR="0" lvl="7"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L="4114800" marR="0" lvl="8" indent="-330200" algn="l" rtl="0">
              <a:spcBef>
                <a:spcPts val="1600"/>
              </a:spcBef>
              <a:spcAft>
                <a:spcPts val="160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80" name="Google Shape;80;p14"/>
          <p:cNvSpPr txBox="1"/>
          <p:nvPr>
            <p:ph type="dt" idx="10"/>
          </p:nvPr>
        </p:nvSpPr>
        <p:spPr>
          <a:xfrm>
            <a:off x="6727032" y="4805958"/>
            <a:ext cx="1920240" cy="27432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000">
                <a:solidFill>
                  <a:schemeClr val="dk1"/>
                </a:solidFill>
                <a:latin typeface="Rambla" panose="02000503000000020004"/>
                <a:ea typeface="Rambla" panose="02000503000000020004"/>
                <a:cs typeface="Rambla" panose="02000503000000020004"/>
                <a:sym typeface="Rambla" panose="02000503000000020004"/>
              </a:defRPr>
            </a:lvl1pPr>
            <a:lvl2pPr marR="0" lvl="1"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R="0" lvl="2"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R="0" lvl="3"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R="0" lvl="4"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R="0" lvl="5"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R="0" lvl="6"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R="0" lvl="7"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R="0" lvl="8"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81" name="Google Shape;81;p14"/>
          <p:cNvSpPr txBox="1"/>
          <p:nvPr>
            <p:ph type="ftr" idx="11"/>
          </p:nvPr>
        </p:nvSpPr>
        <p:spPr>
          <a:xfrm>
            <a:off x="4380072" y="4805958"/>
            <a:ext cx="2350681" cy="273844"/>
          </a:xfrm>
          <a:prstGeom prst="rect">
            <a:avLst/>
          </a:prstGeom>
          <a:noFill/>
          <a:ln>
            <a:noFill/>
          </a:ln>
        </p:spPr>
        <p:txBody>
          <a:bodyPr spcFirstLastPara="1" wrap="square" lIns="91425" tIns="45700" rIns="91425" bIns="45700" anchor="b" anchorCtr="0"/>
          <a:lstStyle>
            <a:lvl1pPr marR="0" lvl="0" algn="r" rtl="0">
              <a:spcBef>
                <a:spcPts val="0"/>
              </a:spcBef>
              <a:spcAft>
                <a:spcPts val="0"/>
              </a:spcAft>
              <a:buSzPts val="1400"/>
              <a:buNone/>
              <a:defRPr sz="1000">
                <a:solidFill>
                  <a:schemeClr val="dk1"/>
                </a:solidFill>
                <a:latin typeface="Rambla" panose="02000503000000020004"/>
                <a:ea typeface="Rambla" panose="02000503000000020004"/>
                <a:cs typeface="Rambla" panose="02000503000000020004"/>
                <a:sym typeface="Rambla" panose="02000503000000020004"/>
              </a:defRPr>
            </a:lvl1pPr>
            <a:lvl2pPr marR="0" lvl="1"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R="0" lvl="2"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R="0" lvl="3"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R="0" lvl="4"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R="0" lvl="5"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R="0" lvl="6"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R="0" lvl="7"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R="0" lvl="8"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82" name="Google Shape;82;p14"/>
          <p:cNvSpPr txBox="1"/>
          <p:nvPr>
            <p:ph type="sldNum" idx="12"/>
          </p:nvPr>
        </p:nvSpPr>
        <p:spPr>
          <a:xfrm>
            <a:off x="8647272" y="4805958"/>
            <a:ext cx="365760" cy="273844"/>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1pPr>
            <a:lvl2pPr marL="0" marR="0" lvl="1"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2pPr>
            <a:lvl3pPr marL="0" marR="0" lvl="2"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3pPr>
            <a:lvl4pPr marL="0" marR="0" lvl="3"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4pPr>
            <a:lvl5pPr marL="0" marR="0" lvl="4"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5pPr>
            <a:lvl6pPr marL="0" marR="0" lvl="5"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6pPr>
            <a:lvl7pPr marL="0" marR="0" lvl="6"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7pPr>
            <a:lvl8pPr marL="0" marR="0" lvl="7"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8pPr>
            <a:lvl9pPr marL="0" marR="0" lvl="8"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9pPr>
          </a:lstStyle>
          <a:p>
            <a:pPr marL="0" lvl="0" indent="0" algn="r" rtl="0">
              <a:spcBef>
                <a:spcPts val="0"/>
              </a:spcBef>
              <a:spcAft>
                <a:spcPts val="0"/>
              </a:spcAft>
              <a:buNone/>
            </a:pPr>
            <a:fld id="{00000000-1234-1234-1234-123412341234}" type="slidenum">
              <a:rPr lang="en-GB"/>
            </a:fld>
            <a:endParaRPr lang="en-GB"/>
          </a:p>
        </p:txBody>
      </p:sp>
      <p:sp>
        <p:nvSpPr>
          <p:cNvPr id="83" name="Google Shape;83;p14"/>
          <p:cNvSpPr txBox="1"/>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dk2"/>
              </a:buClr>
              <a:buSzPts val="4100"/>
              <a:buFont typeface="Rambla" panose="02000503000000020004"/>
              <a:buNone/>
              <a:defRPr sz="4100" b="1" i="0" u="none" strike="noStrike" cap="none">
                <a:solidFill>
                  <a:schemeClr val="dk2"/>
                </a:solidFill>
                <a:latin typeface="Rambla" panose="02000503000000020004"/>
                <a:ea typeface="Rambla" panose="02000503000000020004"/>
                <a:cs typeface="Rambla" panose="02000503000000020004"/>
                <a:sym typeface="Rambla" panose="02000503000000020004"/>
              </a:defRPr>
            </a:lvl1pPr>
            <a:lvl2pPr lvl="1">
              <a:spcBef>
                <a:spcPts val="0"/>
              </a:spcBef>
              <a:spcAft>
                <a:spcPts val="0"/>
              </a:spcAft>
              <a:buSzPts val="2800"/>
              <a:buNone/>
              <a:defRPr sz="1800"/>
            </a:lvl2pPr>
            <a:lvl3pPr lvl="2">
              <a:spcBef>
                <a:spcPts val="0"/>
              </a:spcBef>
              <a:spcAft>
                <a:spcPts val="0"/>
              </a:spcAft>
              <a:buSzPts val="2800"/>
              <a:buNone/>
              <a:defRPr sz="1800"/>
            </a:lvl3pPr>
            <a:lvl4pPr lvl="3">
              <a:spcBef>
                <a:spcPts val="0"/>
              </a:spcBef>
              <a:spcAft>
                <a:spcPts val="0"/>
              </a:spcAft>
              <a:buSzPts val="2800"/>
              <a:buNone/>
              <a:defRPr sz="1800"/>
            </a:lvl4pPr>
            <a:lvl5pPr lvl="4">
              <a:spcBef>
                <a:spcPts val="0"/>
              </a:spcBef>
              <a:spcAft>
                <a:spcPts val="0"/>
              </a:spcAft>
              <a:buSzPts val="2800"/>
              <a:buNone/>
              <a:defRPr sz="1800"/>
            </a:lvl5pPr>
            <a:lvl6pPr lvl="5">
              <a:spcBef>
                <a:spcPts val="0"/>
              </a:spcBef>
              <a:spcAft>
                <a:spcPts val="0"/>
              </a:spcAft>
              <a:buSzPts val="2800"/>
              <a:buNone/>
              <a:defRPr sz="1800"/>
            </a:lvl6pPr>
            <a:lvl7pPr lvl="6">
              <a:spcBef>
                <a:spcPts val="0"/>
              </a:spcBef>
              <a:spcAft>
                <a:spcPts val="0"/>
              </a:spcAft>
              <a:buSzPts val="2800"/>
              <a:buNone/>
              <a:defRPr sz="1800"/>
            </a:lvl7pPr>
            <a:lvl8pPr lvl="7">
              <a:spcBef>
                <a:spcPts val="0"/>
              </a:spcBef>
              <a:spcAft>
                <a:spcPts val="0"/>
              </a:spcAft>
              <a:buSzPts val="2800"/>
              <a:buNone/>
              <a:defRPr sz="1800"/>
            </a:lvl8pPr>
            <a:lvl9pPr lvl="8">
              <a:spcBef>
                <a:spcPts val="0"/>
              </a:spcBef>
              <a:spcAft>
                <a:spcPts val="0"/>
              </a:spcAft>
              <a:buSzPts val="2800"/>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showMasterSp="0" matchingName="Content with Caption">
  <p:cSld name="OBJECT_WITH_CAPTION_TEXT">
    <p:spTree>
      <p:nvGrpSpPr>
        <p:cNvPr id="84" name="Shape 84"/>
        <p:cNvGrpSpPr/>
        <p:nvPr/>
      </p:nvGrpSpPr>
      <p:grpSpPr>
        <a:xfrm>
          <a:off x="0" y="0"/>
          <a:ext cx="0" cy="0"/>
          <a:chOff x="0" y="0"/>
          <a:chExt cx="0" cy="0"/>
        </a:xfrm>
      </p:grpSpPr>
      <p:sp>
        <p:nvSpPr>
          <p:cNvPr id="85" name="Google Shape;85;p15"/>
          <p:cNvSpPr txBox="1"/>
          <p:nvPr>
            <p:ph type="title"/>
          </p:nvPr>
        </p:nvSpPr>
        <p:spPr>
          <a:xfrm>
            <a:off x="914400" y="3657600"/>
            <a:ext cx="7481776" cy="3429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Clr>
                <a:schemeClr val="accent1"/>
              </a:buClr>
              <a:buSzPts val="2500"/>
              <a:buFont typeface="Rambla" panose="02000503000000020004"/>
              <a:buNone/>
              <a:defRPr sz="2500" b="0" i="0" u="none" strike="noStrike" cap="none">
                <a:solidFill>
                  <a:schemeClr val="accent1"/>
                </a:solidFill>
                <a:latin typeface="Rambla" panose="02000503000000020004"/>
                <a:ea typeface="Rambla" panose="02000503000000020004"/>
                <a:cs typeface="Rambla" panose="02000503000000020004"/>
                <a:sym typeface="Rambla" panose="02000503000000020004"/>
              </a:defRPr>
            </a:lvl1pPr>
            <a:lvl2pPr lvl="1">
              <a:spcBef>
                <a:spcPts val="0"/>
              </a:spcBef>
              <a:spcAft>
                <a:spcPts val="0"/>
              </a:spcAft>
              <a:buSzPts val="2800"/>
              <a:buNone/>
              <a:defRPr sz="1800"/>
            </a:lvl2pPr>
            <a:lvl3pPr lvl="2">
              <a:spcBef>
                <a:spcPts val="0"/>
              </a:spcBef>
              <a:spcAft>
                <a:spcPts val="0"/>
              </a:spcAft>
              <a:buSzPts val="2800"/>
              <a:buNone/>
              <a:defRPr sz="1800"/>
            </a:lvl3pPr>
            <a:lvl4pPr lvl="3">
              <a:spcBef>
                <a:spcPts val="0"/>
              </a:spcBef>
              <a:spcAft>
                <a:spcPts val="0"/>
              </a:spcAft>
              <a:buSzPts val="2800"/>
              <a:buNone/>
              <a:defRPr sz="1800"/>
            </a:lvl4pPr>
            <a:lvl5pPr lvl="4">
              <a:spcBef>
                <a:spcPts val="0"/>
              </a:spcBef>
              <a:spcAft>
                <a:spcPts val="0"/>
              </a:spcAft>
              <a:buSzPts val="2800"/>
              <a:buNone/>
              <a:defRPr sz="1800"/>
            </a:lvl5pPr>
            <a:lvl6pPr lvl="5">
              <a:spcBef>
                <a:spcPts val="0"/>
              </a:spcBef>
              <a:spcAft>
                <a:spcPts val="0"/>
              </a:spcAft>
              <a:buSzPts val="2800"/>
              <a:buNone/>
              <a:defRPr sz="1800"/>
            </a:lvl6pPr>
            <a:lvl7pPr lvl="6">
              <a:spcBef>
                <a:spcPts val="0"/>
              </a:spcBef>
              <a:spcAft>
                <a:spcPts val="0"/>
              </a:spcAft>
              <a:buSzPts val="2800"/>
              <a:buNone/>
              <a:defRPr sz="1800"/>
            </a:lvl7pPr>
            <a:lvl8pPr lvl="7">
              <a:spcBef>
                <a:spcPts val="0"/>
              </a:spcBef>
              <a:spcAft>
                <a:spcPts val="0"/>
              </a:spcAft>
              <a:buSzPts val="2800"/>
              <a:buNone/>
              <a:defRPr sz="1800"/>
            </a:lvl8pPr>
            <a:lvl9pPr lvl="8">
              <a:spcBef>
                <a:spcPts val="0"/>
              </a:spcBef>
              <a:spcAft>
                <a:spcPts val="0"/>
              </a:spcAft>
              <a:buSzPts val="2800"/>
              <a:buNone/>
              <a:defRPr sz="1800"/>
            </a:lvl9pPr>
          </a:lstStyle>
          <a:p/>
        </p:txBody>
      </p:sp>
      <p:sp>
        <p:nvSpPr>
          <p:cNvPr id="86" name="Google Shape;86;p15"/>
          <p:cNvSpPr txBox="1"/>
          <p:nvPr>
            <p:ph type="body" idx="1"/>
          </p:nvPr>
        </p:nvSpPr>
        <p:spPr>
          <a:xfrm>
            <a:off x="4419600" y="4016326"/>
            <a:ext cx="3974592" cy="685800"/>
          </a:xfrm>
          <a:prstGeom prst="rect">
            <a:avLst/>
          </a:prstGeom>
          <a:noFill/>
          <a:ln>
            <a:noFill/>
          </a:ln>
        </p:spPr>
        <p:txBody>
          <a:bodyPr spcFirstLastPara="1" wrap="square" lIns="91425" tIns="45700" rIns="91425" bIns="45700" anchor="t" anchorCtr="0"/>
          <a:lstStyle>
            <a:lvl1pPr marL="457200" marR="0" lvl="0" indent="-228600" algn="r" rtl="0">
              <a:spcBef>
                <a:spcPts val="400"/>
              </a:spcBef>
              <a:spcAft>
                <a:spcPts val="0"/>
              </a:spcAft>
              <a:buClr>
                <a:schemeClr val="accent1"/>
              </a:buClr>
              <a:buSzPts val="1088"/>
              <a:buFont typeface="Noto Sans Symbols"/>
              <a:buNone/>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1pPr>
            <a:lvl2pPr marL="914400" marR="0" lvl="1" indent="-228600" algn="l" rtl="0">
              <a:spcBef>
                <a:spcPts val="325"/>
              </a:spcBef>
              <a:spcAft>
                <a:spcPts val="0"/>
              </a:spcAft>
              <a:buClr>
                <a:schemeClr val="accent1"/>
              </a:buClr>
              <a:buSzPts val="1200"/>
              <a:buFont typeface="Verdana" panose="020B0604030504040204"/>
              <a:buNone/>
              <a:defRPr sz="12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L="1371600" marR="0" lvl="2" indent="-228600" algn="l" rtl="0">
              <a:spcBef>
                <a:spcPts val="1600"/>
              </a:spcBef>
              <a:spcAft>
                <a:spcPts val="0"/>
              </a:spcAft>
              <a:buClr>
                <a:schemeClr val="accent2"/>
              </a:buClr>
              <a:buSzPts val="1000"/>
              <a:buFont typeface="Noto Sans Symbols"/>
              <a:buNone/>
              <a:defRPr sz="10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L="1828800" marR="0" lvl="3" indent="-228600" algn="l" rtl="0">
              <a:spcBef>
                <a:spcPts val="1600"/>
              </a:spcBef>
              <a:spcAft>
                <a:spcPts val="0"/>
              </a:spcAft>
              <a:buClr>
                <a:schemeClr val="accent2"/>
              </a:buClr>
              <a:buSzPts val="900"/>
              <a:buFont typeface="Noto Sans Symbols"/>
              <a:buNone/>
              <a:defRPr sz="9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L="2286000" marR="0" lvl="4" indent="-228600" algn="l" rtl="0">
              <a:spcBef>
                <a:spcPts val="1600"/>
              </a:spcBef>
              <a:spcAft>
                <a:spcPts val="0"/>
              </a:spcAft>
              <a:buClr>
                <a:schemeClr val="accent2"/>
              </a:buClr>
              <a:buSzPts val="900"/>
              <a:buFont typeface="Noto Sans Symbols"/>
              <a:buNone/>
              <a:defRPr sz="9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L="2743200" marR="0" lvl="5" indent="-342900" algn="l" rtl="0">
              <a:spcBef>
                <a:spcPts val="1600"/>
              </a:spcBef>
              <a:spcAft>
                <a:spcPts val="0"/>
              </a:spcAft>
              <a:buClr>
                <a:schemeClr val="accent3"/>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L="3200400" marR="0" lvl="6"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L="3657600" marR="0" lvl="7"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L="4114800" marR="0" lvl="8" indent="-330200" algn="l" rtl="0">
              <a:spcBef>
                <a:spcPts val="1600"/>
              </a:spcBef>
              <a:spcAft>
                <a:spcPts val="160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87" name="Google Shape;87;p15"/>
          <p:cNvSpPr txBox="1"/>
          <p:nvPr>
            <p:ph type="body" idx="2"/>
          </p:nvPr>
        </p:nvSpPr>
        <p:spPr>
          <a:xfrm>
            <a:off x="914400" y="205740"/>
            <a:ext cx="7479792" cy="3429000"/>
          </a:xfrm>
          <a:prstGeom prst="rect">
            <a:avLst/>
          </a:prstGeom>
          <a:noFill/>
          <a:ln>
            <a:noFill/>
          </a:ln>
        </p:spPr>
        <p:txBody>
          <a:bodyPr spcFirstLastPara="1" wrap="square" lIns="91425" tIns="45700" rIns="91425" bIns="45700" anchor="t" anchorCtr="0"/>
          <a:lstStyle>
            <a:lvl1pPr marL="457200" marR="0" lvl="0" indent="-367030" algn="l" rtl="0">
              <a:spcBef>
                <a:spcPts val="400"/>
              </a:spcBef>
              <a:spcAft>
                <a:spcPts val="0"/>
              </a:spcAft>
              <a:buClr>
                <a:schemeClr val="accent1"/>
              </a:buClr>
              <a:buSzPts val="2176"/>
              <a:buFont typeface="Noto Sans Symbols"/>
              <a:buChar char="▶"/>
              <a:defRPr sz="3200" b="0" i="0" u="none" strike="noStrike" cap="none">
                <a:solidFill>
                  <a:schemeClr val="dk1"/>
                </a:solidFill>
                <a:latin typeface="Rambla" panose="02000503000000020004"/>
                <a:ea typeface="Rambla" panose="02000503000000020004"/>
                <a:cs typeface="Rambla" panose="02000503000000020004"/>
                <a:sym typeface="Rambla" panose="02000503000000020004"/>
              </a:defRPr>
            </a:lvl1pPr>
            <a:lvl2pPr marL="914400" marR="0" lvl="1" indent="-406400" algn="l" rtl="0">
              <a:spcBef>
                <a:spcPts val="325"/>
              </a:spcBef>
              <a:spcAft>
                <a:spcPts val="0"/>
              </a:spcAft>
              <a:buClr>
                <a:schemeClr val="accent1"/>
              </a:buClr>
              <a:buSzPts val="2800"/>
              <a:buFont typeface="Verdana" panose="020B0604030504040204"/>
              <a:buChar char="◦"/>
              <a:defRPr sz="28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L="1371600" marR="0" lvl="2" indent="-381000" algn="l" rtl="0">
              <a:spcBef>
                <a:spcPts val="1600"/>
              </a:spcBef>
              <a:spcAft>
                <a:spcPts val="0"/>
              </a:spcAft>
              <a:buClr>
                <a:schemeClr val="accent2"/>
              </a:buClr>
              <a:buSzPts val="2400"/>
              <a:buFont typeface="Noto Sans Symbols"/>
              <a:buChar char="⚫"/>
              <a:defRPr sz="24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L="1828800" marR="0" lvl="3" indent="-355600" algn="l" rtl="0">
              <a:spcBef>
                <a:spcPts val="1600"/>
              </a:spcBef>
              <a:spcAft>
                <a:spcPts val="0"/>
              </a:spcAft>
              <a:buClr>
                <a:schemeClr val="accent2"/>
              </a:buClr>
              <a:buSzPts val="2000"/>
              <a:buFont typeface="Noto Sans Symbols"/>
              <a:buChar char="⚫"/>
              <a:defRPr sz="20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L="2286000" marR="0" lvl="4" indent="-355600" algn="l" rtl="0">
              <a:spcBef>
                <a:spcPts val="1600"/>
              </a:spcBef>
              <a:spcAft>
                <a:spcPts val="0"/>
              </a:spcAft>
              <a:buClr>
                <a:schemeClr val="accent2"/>
              </a:buClr>
              <a:buSzPts val="2000"/>
              <a:buFont typeface="Noto Sans Symbols"/>
              <a:buChar char="⚫"/>
              <a:defRPr sz="20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L="2743200" marR="0" lvl="5" indent="-342900" algn="l" rtl="0">
              <a:spcBef>
                <a:spcPts val="1600"/>
              </a:spcBef>
              <a:spcAft>
                <a:spcPts val="0"/>
              </a:spcAft>
              <a:buClr>
                <a:schemeClr val="accent3"/>
              </a:buClr>
              <a:buSzPts val="1800"/>
              <a:buFont typeface="Noto Sans Symbols"/>
              <a:buChar char="◾"/>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L="3200400" marR="0" lvl="6"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L="3657600" marR="0" lvl="7" indent="-330200" algn="l" rtl="0">
              <a:spcBef>
                <a:spcPts val="1600"/>
              </a:spcBef>
              <a:spcAft>
                <a:spcPts val="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L="4114800" marR="0" lvl="8" indent="-330200" algn="l" rtl="0">
              <a:spcBef>
                <a:spcPts val="1600"/>
              </a:spcBef>
              <a:spcAft>
                <a:spcPts val="1600"/>
              </a:spcAft>
              <a:buClr>
                <a:schemeClr val="accent3"/>
              </a:buClr>
              <a:buSzPts val="1600"/>
              <a:buFont typeface="Noto Sans Symbols"/>
              <a:buChar char="◾"/>
              <a:defRPr sz="16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88" name="Google Shape;88;p15"/>
          <p:cNvSpPr txBox="1"/>
          <p:nvPr>
            <p:ph type="dt" idx="10"/>
          </p:nvPr>
        </p:nvSpPr>
        <p:spPr>
          <a:xfrm>
            <a:off x="6727032" y="4805958"/>
            <a:ext cx="1920240" cy="27432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000">
                <a:solidFill>
                  <a:schemeClr val="dk1"/>
                </a:solidFill>
                <a:latin typeface="Rambla" panose="02000503000000020004"/>
                <a:ea typeface="Rambla" panose="02000503000000020004"/>
                <a:cs typeface="Rambla" panose="02000503000000020004"/>
                <a:sym typeface="Rambla" panose="02000503000000020004"/>
              </a:defRPr>
            </a:lvl1pPr>
            <a:lvl2pPr marR="0" lvl="1"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R="0" lvl="2"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R="0" lvl="3"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R="0" lvl="4"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R="0" lvl="5"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R="0" lvl="6"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R="0" lvl="7"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R="0" lvl="8"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89" name="Google Shape;89;p15"/>
          <p:cNvSpPr txBox="1"/>
          <p:nvPr>
            <p:ph type="ftr" idx="11"/>
          </p:nvPr>
        </p:nvSpPr>
        <p:spPr>
          <a:xfrm>
            <a:off x="4380072" y="4805958"/>
            <a:ext cx="2350681" cy="273844"/>
          </a:xfrm>
          <a:prstGeom prst="rect">
            <a:avLst/>
          </a:prstGeom>
          <a:noFill/>
          <a:ln>
            <a:noFill/>
          </a:ln>
        </p:spPr>
        <p:txBody>
          <a:bodyPr spcFirstLastPara="1" wrap="square" lIns="91425" tIns="45700" rIns="91425" bIns="45700" anchor="b" anchorCtr="0"/>
          <a:lstStyle>
            <a:lvl1pPr marR="0" lvl="0" algn="r" rtl="0">
              <a:spcBef>
                <a:spcPts val="0"/>
              </a:spcBef>
              <a:spcAft>
                <a:spcPts val="0"/>
              </a:spcAft>
              <a:buSzPts val="1400"/>
              <a:buNone/>
              <a:defRPr sz="1000">
                <a:solidFill>
                  <a:schemeClr val="dk1"/>
                </a:solidFill>
                <a:latin typeface="Rambla" panose="02000503000000020004"/>
                <a:ea typeface="Rambla" panose="02000503000000020004"/>
                <a:cs typeface="Rambla" panose="02000503000000020004"/>
                <a:sym typeface="Rambla" panose="02000503000000020004"/>
              </a:defRPr>
            </a:lvl1pPr>
            <a:lvl2pPr marR="0" lvl="1"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2pPr>
            <a:lvl3pPr marR="0" lvl="2"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3pPr>
            <a:lvl4pPr marR="0" lvl="3"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4pPr>
            <a:lvl5pPr marR="0" lvl="4"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5pPr>
            <a:lvl6pPr marR="0" lvl="5"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6pPr>
            <a:lvl7pPr marR="0" lvl="6"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7pPr>
            <a:lvl8pPr marR="0" lvl="7"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8pPr>
            <a:lvl9pPr marR="0" lvl="8" algn="l" rtl="0">
              <a:spcBef>
                <a:spcPts val="0"/>
              </a:spcBef>
              <a:spcAft>
                <a:spcPts val="0"/>
              </a:spcAft>
              <a:buSzPts val="1400"/>
              <a:buNone/>
              <a:defRPr sz="1800" b="0" i="0" u="none" strike="noStrike" cap="none">
                <a:solidFill>
                  <a:schemeClr val="dk1"/>
                </a:solidFill>
                <a:latin typeface="Rambla" panose="02000503000000020004"/>
                <a:ea typeface="Rambla" panose="02000503000000020004"/>
                <a:cs typeface="Rambla" panose="02000503000000020004"/>
                <a:sym typeface="Rambla" panose="02000503000000020004"/>
              </a:defRPr>
            </a:lvl9pPr>
          </a:lstStyle>
          <a:p/>
        </p:txBody>
      </p:sp>
      <p:sp>
        <p:nvSpPr>
          <p:cNvPr id="90" name="Google Shape;90;p15"/>
          <p:cNvSpPr txBox="1"/>
          <p:nvPr>
            <p:ph type="sldNum" idx="12"/>
          </p:nvPr>
        </p:nvSpPr>
        <p:spPr>
          <a:xfrm>
            <a:off x="8647272" y="4805958"/>
            <a:ext cx="365760" cy="273844"/>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1pPr>
            <a:lvl2pPr marL="0" marR="0" lvl="1"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2pPr>
            <a:lvl3pPr marL="0" marR="0" lvl="2"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3pPr>
            <a:lvl4pPr marL="0" marR="0" lvl="3"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4pPr>
            <a:lvl5pPr marL="0" marR="0" lvl="4"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5pPr>
            <a:lvl6pPr marL="0" marR="0" lvl="5"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6pPr>
            <a:lvl7pPr marL="0" marR="0" lvl="6"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7pPr>
            <a:lvl8pPr marL="0" marR="0" lvl="7"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8pPr>
            <a:lvl9pPr marL="0" marR="0" lvl="8" indent="0" algn="r" rtl="0">
              <a:spcBef>
                <a:spcPts val="0"/>
              </a:spcBef>
              <a:buNone/>
              <a:defRPr sz="1000" b="0">
                <a:solidFill>
                  <a:schemeClr val="dk1"/>
                </a:solidFill>
                <a:latin typeface="Rambla" panose="02000503000000020004"/>
                <a:ea typeface="Rambla" panose="02000503000000020004"/>
                <a:cs typeface="Rambla" panose="02000503000000020004"/>
                <a:sym typeface="Rambla" panose="020005030000000200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ext on left, text on right">
  <p:cSld name="TITLE_AND_TWO_COLUMNS_1">
    <p:spTree>
      <p:nvGrpSpPr>
        <p:cNvPr id="91" name="Shape 91"/>
        <p:cNvGrpSpPr/>
        <p:nvPr/>
      </p:nvGrpSpPr>
      <p:grpSpPr>
        <a:xfrm>
          <a:off x="0" y="0"/>
          <a:ext cx="0" cy="0"/>
          <a:chOff x="0" y="0"/>
          <a:chExt cx="0" cy="0"/>
        </a:xfrm>
      </p:grpSpPr>
      <p:sp>
        <p:nvSpPr>
          <p:cNvPr id="92" name="Google Shape;92;p16"/>
          <p:cNvSpPr txBox="1"/>
          <p:nvPr>
            <p:ph type="dt" idx="10"/>
          </p:nvPr>
        </p:nvSpPr>
        <p:spPr>
          <a:xfrm>
            <a:off x="457200" y="4683919"/>
            <a:ext cx="2133600" cy="357187"/>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3" name="Google Shape;93;p16"/>
          <p:cNvSpPr txBox="1"/>
          <p:nvPr>
            <p:ph type="ftr" idx="11"/>
          </p:nvPr>
        </p:nvSpPr>
        <p:spPr>
          <a:xfrm>
            <a:off x="3124200" y="4683919"/>
            <a:ext cx="2895600" cy="357187"/>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4" name="Google Shape;94;p16"/>
          <p:cNvSpPr txBox="1"/>
          <p:nvPr>
            <p:ph type="sldNum" idx="12"/>
          </p:nvPr>
        </p:nvSpPr>
        <p:spPr>
          <a:xfrm>
            <a:off x="6553200" y="4683919"/>
            <a:ext cx="2133600" cy="357187"/>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sz="1000">
              <a:solidFill>
                <a:schemeClr val="dk2"/>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matchingName="Title, text on left, two objects on right">
  <p:cSld name="TEXT_AND_TWO_OBJECTS">
    <p:spTree>
      <p:nvGrpSpPr>
        <p:cNvPr id="95" name="Shape 95"/>
        <p:cNvGrpSpPr/>
        <p:nvPr/>
      </p:nvGrpSpPr>
      <p:grpSpPr>
        <a:xfrm>
          <a:off x="0" y="0"/>
          <a:ext cx="0" cy="0"/>
          <a:chOff x="0" y="0"/>
          <a:chExt cx="0" cy="0"/>
        </a:xfrm>
      </p:grpSpPr>
      <p:sp>
        <p:nvSpPr>
          <p:cNvPr id="96" name="Google Shape;96;p17"/>
          <p:cNvSpPr txBox="1"/>
          <p:nvPr>
            <p:ph type="dt" idx="10"/>
          </p:nvPr>
        </p:nvSpPr>
        <p:spPr>
          <a:xfrm>
            <a:off x="457200" y="4683919"/>
            <a:ext cx="2133600" cy="357187"/>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7" name="Google Shape;97;p17"/>
          <p:cNvSpPr txBox="1"/>
          <p:nvPr>
            <p:ph type="ftr" idx="11"/>
          </p:nvPr>
        </p:nvSpPr>
        <p:spPr>
          <a:xfrm>
            <a:off x="3124200" y="4683919"/>
            <a:ext cx="2895600" cy="357187"/>
          </a:xfrm>
          <a:prstGeom prst="rect">
            <a:avLst/>
          </a:prstGeom>
          <a:noFill/>
          <a:ln>
            <a:noFill/>
          </a:ln>
        </p:spPr>
        <p:txBody>
          <a:bodyPr spcFirstLastPara="1" wrap="square" lIns="91425" tIns="45700" rIns="91425" bIns="45700" anchor="t" anchorCtr="0"/>
          <a:lstStyle>
            <a:lvl1pPr marR="0" lvl="0" algn="ctr" rtl="0">
              <a:lnSpc>
                <a:spcPct val="100000"/>
              </a:lnSpc>
              <a:spcBef>
                <a:spcPts val="0"/>
              </a:spcBef>
              <a:spcAft>
                <a:spcPts val="0"/>
              </a:spcAft>
              <a:buSzPts val="1400"/>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17"/>
          <p:cNvSpPr txBox="1"/>
          <p:nvPr>
            <p:ph type="sldNum" idx="12"/>
          </p:nvPr>
        </p:nvSpPr>
        <p:spPr>
          <a:xfrm>
            <a:off x="6553200" y="4683919"/>
            <a:ext cx="2133600" cy="357187"/>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None/>
              <a:defRPr sz="14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sz="1000">
              <a:solidFill>
                <a:schemeClr val="dk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4" name="그림 개체 틀 2"/>
          <p:cNvSpPr>
            <a:spLocks noGrp="1"/>
          </p:cNvSpPr>
          <p:nvPr>
            <p:ph type="pic" sz="quarter" idx="41" hasCustomPrompt="1"/>
          </p:nvPr>
        </p:nvSpPr>
        <p:spPr>
          <a:xfrm>
            <a:off x="5721536" y="372149"/>
            <a:ext cx="2947730" cy="212598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
        <p:nvSpPr>
          <p:cNvPr id="5" name="그림 개체 틀 2"/>
          <p:cNvSpPr>
            <a:spLocks noGrp="1"/>
          </p:cNvSpPr>
          <p:nvPr>
            <p:ph type="pic" sz="quarter" idx="42" hasCustomPrompt="1"/>
          </p:nvPr>
        </p:nvSpPr>
        <p:spPr>
          <a:xfrm>
            <a:off x="3634743" y="2635289"/>
            <a:ext cx="1956160" cy="2125980"/>
          </a:xfrm>
          <a:prstGeom prst="rect">
            <a:avLst/>
          </a:prstGeom>
          <a:solidFill>
            <a:schemeClr val="bg1">
              <a:lumMod val="95000"/>
            </a:schemeClr>
          </a:solidFill>
        </p:spPr>
        <p:txBody>
          <a:bodyPr anchor="ctr"/>
          <a:lstStyle>
            <a:lvl1pPr marL="0" indent="0" algn="ctr">
              <a:buNone/>
              <a:defRPr sz="9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5" name="Shape 105"/>
        <p:cNvGrpSpPr/>
        <p:nvPr/>
      </p:nvGrpSpPr>
      <p:grpSpPr>
        <a:xfrm>
          <a:off x="0" y="0"/>
          <a:ext cx="0" cy="0"/>
          <a:chOff x="0" y="0"/>
          <a:chExt cx="0" cy="0"/>
        </a:xfrm>
      </p:grpSpPr>
      <p:sp>
        <p:nvSpPr>
          <p:cNvPr id="106" name="Google Shape;106;p19"/>
          <p:cNvSpPr txBox="1"/>
          <p:nvPr>
            <p:ph type="ctrTitle"/>
          </p:nvPr>
        </p:nvSpPr>
        <p:spPr>
          <a:xfrm>
            <a:off x="685800" y="1597819"/>
            <a:ext cx="7772400" cy="1102519"/>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19"/>
          <p:cNvSpPr txBox="1"/>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08" name="Google Shape;108;p19"/>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9"/>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9"/>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11" name="Shape 111"/>
        <p:cNvGrpSpPr/>
        <p:nvPr/>
      </p:nvGrpSpPr>
      <p:grpSpPr>
        <a:xfrm>
          <a:off x="0" y="0"/>
          <a:ext cx="0" cy="0"/>
          <a:chOff x="0" y="0"/>
          <a:chExt cx="0" cy="0"/>
        </a:xfrm>
      </p:grpSpPr>
      <p:sp>
        <p:nvSpPr>
          <p:cNvPr id="112" name="Google Shape;112;p20"/>
          <p:cNvSpPr txBox="1"/>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0"/>
          <p:cNvSpPr txBox="1"/>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114" name="Google Shape;114;p20"/>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20"/>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0"/>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9" name="Shape 19"/>
        <p:cNvGrpSpPr/>
        <p:nvPr/>
      </p:nvGrpSpPr>
      <p:grpSpPr>
        <a:xfrm>
          <a:off x="0" y="0"/>
          <a:ext cx="0" cy="0"/>
          <a:chOff x="0" y="0"/>
          <a:chExt cx="0" cy="0"/>
        </a:xfrm>
      </p:grpSpPr>
      <p:sp>
        <p:nvSpPr>
          <p:cNvPr id="20" name="Google Shape;20;p3"/>
          <p:cNvSpPr txBox="1"/>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22" name="Google Shape;22;p3"/>
          <p:cNvSpPr txBox="1"/>
          <p:nvPr>
            <p:ph type="sldNum" idx="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cxnSp>
        <p:nvCxnSpPr>
          <p:cNvPr id="23" name="Google Shape;23;p3"/>
          <p:cNvCxnSpPr/>
          <p:nvPr/>
        </p:nvCxnSpPr>
        <p:spPr>
          <a:xfrm rot="10800000" flipH="1">
            <a:off x="1668050" y="200875"/>
            <a:ext cx="6305700" cy="20400"/>
          </a:xfrm>
          <a:prstGeom prst="straightConnector1">
            <a:avLst/>
          </a:prstGeom>
          <a:noFill/>
          <a:ln w="38100" cap="flat" cmpd="sng">
            <a:solidFill>
              <a:schemeClr val="dk2"/>
            </a:solidFill>
            <a:prstDash val="solid"/>
            <a:round/>
            <a:headEnd type="none" w="med" len="med"/>
            <a:tailEnd type="none" w="med" len="med"/>
          </a:ln>
        </p:spPr>
      </p:cxnSp>
      <p:pic>
        <p:nvPicPr>
          <p:cNvPr id="24" name="Google Shape;24;p3"/>
          <p:cNvPicPr preferRelativeResize="0"/>
          <p:nvPr/>
        </p:nvPicPr>
        <p:blipFill>
          <a:blip r:embed="rId2"/>
          <a:stretch>
            <a:fillRect/>
          </a:stretch>
        </p:blipFill>
        <p:spPr>
          <a:xfrm>
            <a:off x="8586900" y="72578"/>
            <a:ext cx="434255" cy="437526"/>
          </a:xfrm>
          <a:prstGeom prst="rect">
            <a:avLst/>
          </a:prstGeom>
          <a:noFill/>
          <a:ln>
            <a:noFill/>
          </a:ln>
        </p:spPr>
      </p:pic>
      <p:cxnSp>
        <p:nvCxnSpPr>
          <p:cNvPr id="25" name="Google Shape;25;p3"/>
          <p:cNvCxnSpPr/>
          <p:nvPr/>
        </p:nvCxnSpPr>
        <p:spPr>
          <a:xfrm rot="10800000" flipH="1">
            <a:off x="1668050" y="196075"/>
            <a:ext cx="6738900" cy="25200"/>
          </a:xfrm>
          <a:prstGeom prst="straightConnector1">
            <a:avLst/>
          </a:prstGeom>
          <a:noFill/>
          <a:ln w="38100" cap="flat" cmpd="sng">
            <a:solidFill>
              <a:schemeClr val="dk2"/>
            </a:solidFill>
            <a:prstDash val="solid"/>
            <a:round/>
            <a:headEnd type="none" w="med" len="med"/>
            <a:tailEnd type="none" w="med" len="med"/>
          </a:ln>
        </p:spPr>
      </p:cxnSp>
      <p:sp>
        <p:nvSpPr>
          <p:cNvPr id="26" name="Google Shape;26;p3"/>
          <p:cNvSpPr/>
          <p:nvPr/>
        </p:nvSpPr>
        <p:spPr>
          <a:xfrm>
            <a:off x="0" y="4789650"/>
            <a:ext cx="9144000" cy="3936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txBox="1"/>
          <p:nvPr/>
        </p:nvSpPr>
        <p:spPr>
          <a:xfrm>
            <a:off x="6204500" y="4876200"/>
            <a:ext cx="2892900" cy="2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FFFFFF"/>
                </a:solidFill>
              </a:rPr>
              <a:t>CAMPUS ROADSHOW PROGRAM</a:t>
            </a:r>
            <a:endParaRPr sz="1200" b="1">
              <a:solidFill>
                <a:srgbClr val="FFFFFF"/>
              </a:solidFill>
            </a:endParaRPr>
          </a:p>
        </p:txBody>
      </p:sp>
      <p:sp>
        <p:nvSpPr>
          <p:cNvPr id="28" name="Google Shape;28;p3"/>
          <p:cNvSpPr txBox="1"/>
          <p:nvPr/>
        </p:nvSpPr>
        <p:spPr>
          <a:xfrm>
            <a:off x="165925" y="4876188"/>
            <a:ext cx="1343400" cy="2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FFFFFF"/>
                </a:solidFill>
              </a:rPr>
              <a:t>DSC PENS</a:t>
            </a:r>
            <a:endParaRPr sz="1200" b="1">
              <a:solidFill>
                <a:srgbClr val="FFFFFF"/>
              </a:solidFill>
            </a:endParaRPr>
          </a:p>
        </p:txBody>
      </p:sp>
      <p:pic>
        <p:nvPicPr>
          <p:cNvPr id="29" name="Google Shape;29;p3"/>
          <p:cNvPicPr preferRelativeResize="0"/>
          <p:nvPr/>
        </p:nvPicPr>
        <p:blipFill>
          <a:blip r:embed="rId3"/>
          <a:stretch>
            <a:fillRect/>
          </a:stretch>
        </p:blipFill>
        <p:spPr>
          <a:xfrm>
            <a:off x="75875" y="115750"/>
            <a:ext cx="1523500" cy="1858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7" name="Shape 117"/>
        <p:cNvGrpSpPr/>
        <p:nvPr/>
      </p:nvGrpSpPr>
      <p:grpSpPr>
        <a:xfrm>
          <a:off x="0" y="0"/>
          <a:ext cx="0" cy="0"/>
          <a:chOff x="0" y="0"/>
          <a:chExt cx="0" cy="0"/>
        </a:xfrm>
      </p:grpSpPr>
      <p:sp>
        <p:nvSpPr>
          <p:cNvPr id="118" name="Google Shape;118;p21"/>
          <p:cNvSpPr txBox="1"/>
          <p:nvPr>
            <p:ph type="title"/>
          </p:nvPr>
        </p:nvSpPr>
        <p:spPr>
          <a:xfrm>
            <a:off x="722313" y="3305175"/>
            <a:ext cx="7772400" cy="1021556"/>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21"/>
          <p:cNvSpPr txBox="1"/>
          <p:nvPr>
            <p:ph type="body" idx="1"/>
          </p:nvPr>
        </p:nvSpPr>
        <p:spPr>
          <a:xfrm>
            <a:off x="722313" y="2180035"/>
            <a:ext cx="7772400" cy="1125140"/>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120" name="Google Shape;120;p21"/>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1"/>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1"/>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23" name="Shape 123"/>
        <p:cNvGrpSpPr/>
        <p:nvPr/>
      </p:nvGrpSpPr>
      <p:grpSpPr>
        <a:xfrm>
          <a:off x="0" y="0"/>
          <a:ext cx="0" cy="0"/>
          <a:chOff x="0" y="0"/>
          <a:chExt cx="0" cy="0"/>
        </a:xfrm>
      </p:grpSpPr>
      <p:sp>
        <p:nvSpPr>
          <p:cNvPr id="124" name="Google Shape;124;p22"/>
          <p:cNvSpPr txBox="1"/>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22"/>
          <p:cNvSpPr txBox="1"/>
          <p:nvPr>
            <p:ph type="body" idx="1"/>
          </p:nvPr>
        </p:nvSpPr>
        <p:spPr>
          <a:xfrm>
            <a:off x="457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126" name="Google Shape;126;p22"/>
          <p:cNvSpPr txBox="1"/>
          <p:nvPr>
            <p:ph type="body" idx="2"/>
          </p:nvPr>
        </p:nvSpPr>
        <p:spPr>
          <a:xfrm>
            <a:off x="4648200" y="1200150"/>
            <a:ext cx="4038600" cy="3394472"/>
          </a:xfrm>
          <a:prstGeom prst="rect">
            <a:avLst/>
          </a:prstGeom>
          <a:noFill/>
          <a:ln>
            <a:noFill/>
          </a:ln>
        </p:spPr>
        <p:txBody>
          <a:bodyPr spcFirstLastPara="1" wrap="square" lIns="91425" tIns="45700" rIns="91425" bIns="45700" anchor="t" anchorCtr="0"/>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127" name="Google Shape;127;p22"/>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22"/>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2"/>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30" name="Shape 130"/>
        <p:cNvGrpSpPr/>
        <p:nvPr/>
      </p:nvGrpSpPr>
      <p:grpSpPr>
        <a:xfrm>
          <a:off x="0" y="0"/>
          <a:ext cx="0" cy="0"/>
          <a:chOff x="0" y="0"/>
          <a:chExt cx="0" cy="0"/>
        </a:xfrm>
      </p:grpSpPr>
      <p:sp>
        <p:nvSpPr>
          <p:cNvPr id="131" name="Google Shape;131;p23"/>
          <p:cNvSpPr txBox="1"/>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23"/>
          <p:cNvSpPr txBox="1"/>
          <p:nvPr>
            <p:ph type="body" idx="1"/>
          </p:nvPr>
        </p:nvSpPr>
        <p:spPr>
          <a:xfrm>
            <a:off x="457200" y="1151335"/>
            <a:ext cx="4040188"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133" name="Google Shape;133;p23"/>
          <p:cNvSpPr txBox="1"/>
          <p:nvPr>
            <p:ph type="body" idx="2"/>
          </p:nvPr>
        </p:nvSpPr>
        <p:spPr>
          <a:xfrm>
            <a:off x="457200" y="1631156"/>
            <a:ext cx="4040188"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134" name="Google Shape;134;p23"/>
          <p:cNvSpPr txBox="1"/>
          <p:nvPr>
            <p:ph type="body" idx="3"/>
          </p:nvPr>
        </p:nvSpPr>
        <p:spPr>
          <a:xfrm>
            <a:off x="4645025" y="1151335"/>
            <a:ext cx="4041775" cy="479822"/>
          </a:xfrm>
          <a:prstGeom prst="rect">
            <a:avLst/>
          </a:prstGeom>
          <a:noFill/>
          <a:ln>
            <a:noFill/>
          </a:ln>
        </p:spPr>
        <p:txBody>
          <a:bodyPr spcFirstLastPara="1" wrap="square" lIns="91425" tIns="45700" rIns="91425" bIns="45700" anchor="b" anchorCtr="0"/>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135" name="Google Shape;135;p23"/>
          <p:cNvSpPr txBox="1"/>
          <p:nvPr>
            <p:ph type="body" idx="4"/>
          </p:nvPr>
        </p:nvSpPr>
        <p:spPr>
          <a:xfrm>
            <a:off x="4645025" y="1631156"/>
            <a:ext cx="4041775" cy="2963466"/>
          </a:xfrm>
          <a:prstGeom prst="rect">
            <a:avLst/>
          </a:prstGeom>
          <a:noFill/>
          <a:ln>
            <a:noFill/>
          </a:ln>
        </p:spPr>
        <p:txBody>
          <a:bodyPr spcFirstLastPara="1" wrap="square" lIns="91425" tIns="45700" rIns="91425" bIns="45700" anchor="t" anchorCtr="0"/>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136" name="Google Shape;136;p23"/>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3"/>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3"/>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39" name="Shape 139"/>
        <p:cNvGrpSpPr/>
        <p:nvPr/>
      </p:nvGrpSpPr>
      <p:grpSpPr>
        <a:xfrm>
          <a:off x="0" y="0"/>
          <a:ext cx="0" cy="0"/>
          <a:chOff x="0" y="0"/>
          <a:chExt cx="0" cy="0"/>
        </a:xfrm>
      </p:grpSpPr>
      <p:sp>
        <p:nvSpPr>
          <p:cNvPr id="140" name="Google Shape;140;p24"/>
          <p:cNvSpPr txBox="1"/>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4"/>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4"/>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24"/>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44" name="Shape 144"/>
        <p:cNvGrpSpPr/>
        <p:nvPr/>
      </p:nvGrpSpPr>
      <p:grpSpPr>
        <a:xfrm>
          <a:off x="0" y="0"/>
          <a:ext cx="0" cy="0"/>
          <a:chOff x="0" y="0"/>
          <a:chExt cx="0" cy="0"/>
        </a:xfrm>
      </p:grpSpPr>
      <p:sp>
        <p:nvSpPr>
          <p:cNvPr id="145" name="Google Shape;145;p25"/>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5"/>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25"/>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48" name="Shape 148"/>
        <p:cNvGrpSpPr/>
        <p:nvPr/>
      </p:nvGrpSpPr>
      <p:grpSpPr>
        <a:xfrm>
          <a:off x="0" y="0"/>
          <a:ext cx="0" cy="0"/>
          <a:chOff x="0" y="0"/>
          <a:chExt cx="0" cy="0"/>
        </a:xfrm>
      </p:grpSpPr>
      <p:sp>
        <p:nvSpPr>
          <p:cNvPr id="149" name="Google Shape;149;p26"/>
          <p:cNvSpPr txBox="1"/>
          <p:nvPr>
            <p:ph type="title"/>
          </p:nvPr>
        </p:nvSpPr>
        <p:spPr>
          <a:xfrm>
            <a:off x="457200" y="204788"/>
            <a:ext cx="3008313" cy="871537"/>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26"/>
          <p:cNvSpPr txBox="1"/>
          <p:nvPr>
            <p:ph type="body" idx="1"/>
          </p:nvPr>
        </p:nvSpPr>
        <p:spPr>
          <a:xfrm>
            <a:off x="3575050" y="204788"/>
            <a:ext cx="5111750" cy="4389835"/>
          </a:xfrm>
          <a:prstGeom prst="rect">
            <a:avLst/>
          </a:prstGeom>
          <a:noFill/>
          <a:ln>
            <a:noFill/>
          </a:ln>
        </p:spPr>
        <p:txBody>
          <a:bodyPr spcFirstLastPara="1" wrap="square" lIns="91425" tIns="45700" rIns="91425" bIns="45700" anchor="t" anchorCtr="0"/>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151" name="Google Shape;151;p26"/>
          <p:cNvSpPr txBox="1"/>
          <p:nvPr>
            <p:ph type="body" idx="2"/>
          </p:nvPr>
        </p:nvSpPr>
        <p:spPr>
          <a:xfrm>
            <a:off x="457200" y="1076325"/>
            <a:ext cx="3008313" cy="3518297"/>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152" name="Google Shape;152;p26"/>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26"/>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6"/>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55" name="Shape 155"/>
        <p:cNvGrpSpPr/>
        <p:nvPr/>
      </p:nvGrpSpPr>
      <p:grpSpPr>
        <a:xfrm>
          <a:off x="0" y="0"/>
          <a:ext cx="0" cy="0"/>
          <a:chOff x="0" y="0"/>
          <a:chExt cx="0" cy="0"/>
        </a:xfrm>
      </p:grpSpPr>
      <p:sp>
        <p:nvSpPr>
          <p:cNvPr id="156" name="Google Shape;156;p27"/>
          <p:cNvSpPr txBox="1"/>
          <p:nvPr>
            <p:ph type="title"/>
          </p:nvPr>
        </p:nvSpPr>
        <p:spPr>
          <a:xfrm>
            <a:off x="1792288" y="3600450"/>
            <a:ext cx="5486400" cy="425053"/>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27"/>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56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48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58" name="Google Shape;158;p27"/>
          <p:cNvSpPr txBox="1"/>
          <p:nvPr>
            <p:ph type="body" idx="1"/>
          </p:nvPr>
        </p:nvSpPr>
        <p:spPr>
          <a:xfrm>
            <a:off x="1792288" y="4025503"/>
            <a:ext cx="5486400" cy="603646"/>
          </a:xfrm>
          <a:prstGeom prst="rect">
            <a:avLst/>
          </a:prstGeom>
          <a:noFill/>
          <a:ln>
            <a:noFill/>
          </a:ln>
        </p:spPr>
        <p:txBody>
          <a:bodyPr spcFirstLastPara="1" wrap="square" lIns="91425" tIns="45700" rIns="91425" bIns="45700" anchor="t" anchorCtr="0"/>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159" name="Google Shape;159;p27"/>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27"/>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27"/>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62" name="Shape 162"/>
        <p:cNvGrpSpPr/>
        <p:nvPr/>
      </p:nvGrpSpPr>
      <p:grpSpPr>
        <a:xfrm>
          <a:off x="0" y="0"/>
          <a:ext cx="0" cy="0"/>
          <a:chOff x="0" y="0"/>
          <a:chExt cx="0" cy="0"/>
        </a:xfrm>
      </p:grpSpPr>
      <p:sp>
        <p:nvSpPr>
          <p:cNvPr id="163" name="Google Shape;163;p28"/>
          <p:cNvSpPr txBox="1"/>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28"/>
          <p:cNvSpPr txBox="1"/>
          <p:nvPr>
            <p:ph type="body" idx="1"/>
          </p:nvPr>
        </p:nvSpPr>
        <p:spPr>
          <a:xfrm rot="5400000">
            <a:off x="2874764" y="-1217414"/>
            <a:ext cx="3394472" cy="82296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165" name="Google Shape;165;p28"/>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28"/>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8"/>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68" name="Shape 168"/>
        <p:cNvGrpSpPr/>
        <p:nvPr/>
      </p:nvGrpSpPr>
      <p:grpSpPr>
        <a:xfrm>
          <a:off x="0" y="0"/>
          <a:ext cx="0" cy="0"/>
          <a:chOff x="0" y="0"/>
          <a:chExt cx="0" cy="0"/>
        </a:xfrm>
      </p:grpSpPr>
      <p:sp>
        <p:nvSpPr>
          <p:cNvPr id="169" name="Google Shape;169;p29"/>
          <p:cNvSpPr txBox="1"/>
          <p:nvPr>
            <p:ph type="title"/>
          </p:nvPr>
        </p:nvSpPr>
        <p:spPr>
          <a:xfrm rot="5400000">
            <a:off x="5463778" y="1371600"/>
            <a:ext cx="4388644" cy="2057400"/>
          </a:xfrm>
          <a:prstGeom prst="rect">
            <a:avLst/>
          </a:prstGeom>
          <a:noFill/>
          <a:ln>
            <a:noFill/>
          </a:ln>
        </p:spPr>
        <p:txBody>
          <a:bodyPr spcFirstLastPara="1" wrap="square" lIns="91425" tIns="45700" rIns="91425" bIns="45700" anchor="ctr" anchorCtr="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29"/>
          <p:cNvSpPr txBox="1"/>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171" name="Google Shape;171;p29"/>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29"/>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29"/>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30" name="Shape 30"/>
        <p:cNvGrpSpPr/>
        <p:nvPr/>
      </p:nvGrpSpPr>
      <p:grpSpPr>
        <a:xfrm>
          <a:off x="0" y="0"/>
          <a:ext cx="0" cy="0"/>
          <a:chOff x="0" y="0"/>
          <a:chExt cx="0" cy="0"/>
        </a:xfrm>
      </p:grpSpPr>
      <p:sp>
        <p:nvSpPr>
          <p:cNvPr id="31" name="Google Shape;31;p4"/>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 name="Google Shape;32;p4"/>
          <p:cNvSpPr txBox="1"/>
          <p:nvPr>
            <p:ph type="body" idx="1"/>
          </p:nvPr>
        </p:nvSpPr>
        <p:spPr>
          <a:xfrm>
            <a:off x="311700" y="1152475"/>
            <a:ext cx="8520600" cy="32625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3" name="Google Shape;33;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
        <p:nvSpPr>
          <p:cNvPr id="34" name="Google Shape;34;p4"/>
          <p:cNvSpPr txBox="1"/>
          <p:nvPr>
            <p:ph type="sldNum" idx="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35" name="Google Shape;35;p4"/>
          <p:cNvSpPr/>
          <p:nvPr/>
        </p:nvSpPr>
        <p:spPr>
          <a:xfrm>
            <a:off x="-48500" y="4789650"/>
            <a:ext cx="9237000" cy="3936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4"/>
          <p:cNvSpPr txBox="1"/>
          <p:nvPr/>
        </p:nvSpPr>
        <p:spPr>
          <a:xfrm>
            <a:off x="6204500" y="4876200"/>
            <a:ext cx="2892900" cy="220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FFFFFF"/>
                </a:solidFill>
              </a:rPr>
              <a:t>CAMPUS ROADSHOW PROGRAM</a:t>
            </a:r>
            <a:endParaRPr sz="1200" b="1">
              <a:solidFill>
                <a:srgbClr val="FFFFFF"/>
              </a:solidFill>
            </a:endParaRPr>
          </a:p>
        </p:txBody>
      </p:sp>
      <p:cxnSp>
        <p:nvCxnSpPr>
          <p:cNvPr id="37" name="Google Shape;37;p4"/>
          <p:cNvCxnSpPr/>
          <p:nvPr/>
        </p:nvCxnSpPr>
        <p:spPr>
          <a:xfrm rot="10800000" flipH="1">
            <a:off x="1668050" y="196075"/>
            <a:ext cx="6738900" cy="25200"/>
          </a:xfrm>
          <a:prstGeom prst="straightConnector1">
            <a:avLst/>
          </a:prstGeom>
          <a:noFill/>
          <a:ln w="38100" cap="flat" cmpd="sng">
            <a:solidFill>
              <a:schemeClr val="dk2"/>
            </a:solidFill>
            <a:prstDash val="solid"/>
            <a:round/>
            <a:headEnd type="none" w="med" len="med"/>
            <a:tailEnd type="none" w="med" len="med"/>
          </a:ln>
        </p:spPr>
      </p:cxnSp>
      <p:pic>
        <p:nvPicPr>
          <p:cNvPr id="38" name="Google Shape;38;p4"/>
          <p:cNvPicPr preferRelativeResize="0"/>
          <p:nvPr/>
        </p:nvPicPr>
        <p:blipFill>
          <a:blip r:embed="rId2"/>
          <a:stretch>
            <a:fillRect/>
          </a:stretch>
        </p:blipFill>
        <p:spPr>
          <a:xfrm>
            <a:off x="8586900" y="72578"/>
            <a:ext cx="434255" cy="437526"/>
          </a:xfrm>
          <a:prstGeom prst="rect">
            <a:avLst/>
          </a:prstGeom>
          <a:noFill/>
          <a:ln>
            <a:noFill/>
          </a:ln>
        </p:spPr>
      </p:pic>
      <p:sp>
        <p:nvSpPr>
          <p:cNvPr id="39" name="Google Shape;39;p4"/>
          <p:cNvSpPr txBox="1"/>
          <p:nvPr/>
        </p:nvSpPr>
        <p:spPr>
          <a:xfrm>
            <a:off x="165925" y="4876188"/>
            <a:ext cx="1343400" cy="22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FFFFFF"/>
                </a:solidFill>
              </a:rPr>
              <a:t>DSC PENS</a:t>
            </a:r>
            <a:endParaRPr sz="1200" b="1">
              <a:solidFill>
                <a:srgbClr val="FFFFFF"/>
              </a:solidFill>
            </a:endParaRPr>
          </a:p>
        </p:txBody>
      </p:sp>
      <p:pic>
        <p:nvPicPr>
          <p:cNvPr id="40" name="Google Shape;40;p4"/>
          <p:cNvPicPr preferRelativeResize="0"/>
          <p:nvPr/>
        </p:nvPicPr>
        <p:blipFill>
          <a:blip r:embed="rId3"/>
          <a:stretch>
            <a:fillRect/>
          </a:stretch>
        </p:blipFill>
        <p:spPr>
          <a:xfrm>
            <a:off x="75875" y="115750"/>
            <a:ext cx="1523500" cy="1858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41" name="Shape 41"/>
        <p:cNvGrpSpPr/>
        <p:nvPr/>
      </p:nvGrpSpPr>
      <p:grpSpPr>
        <a:xfrm>
          <a:off x="0" y="0"/>
          <a:ext cx="0" cy="0"/>
          <a:chOff x="0" y="0"/>
          <a:chExt cx="0" cy="0"/>
        </a:xfrm>
      </p:grpSpPr>
      <p:sp>
        <p:nvSpPr>
          <p:cNvPr id="42" name="Google Shape;42;p5"/>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 name="Google Shape;43;p5"/>
          <p:cNvSpPr txBox="1"/>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44" name="Google Shape;44;p5"/>
          <p:cNvSpPr txBox="1"/>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45" name="Google Shape;45;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6" name="Shape 46"/>
        <p:cNvGrpSpPr/>
        <p:nvPr/>
      </p:nvGrpSpPr>
      <p:grpSpPr>
        <a:xfrm>
          <a:off x="0" y="0"/>
          <a:ext cx="0" cy="0"/>
          <a:chOff x="0" y="0"/>
          <a:chExt cx="0" cy="0"/>
        </a:xfrm>
      </p:grpSpPr>
      <p:sp>
        <p:nvSpPr>
          <p:cNvPr id="47" name="Google Shape;47;p6"/>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8" name="Google Shape;48;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9" name="Shape 49"/>
        <p:cNvGrpSpPr/>
        <p:nvPr/>
      </p:nvGrpSpPr>
      <p:grpSpPr>
        <a:xfrm>
          <a:off x="0" y="0"/>
          <a:ext cx="0" cy="0"/>
          <a:chOff x="0" y="0"/>
          <a:chExt cx="0" cy="0"/>
        </a:xfrm>
      </p:grpSpPr>
      <p:sp>
        <p:nvSpPr>
          <p:cNvPr id="50" name="Google Shape;50;p7"/>
          <p:cNvSpPr txBox="1"/>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1" name="Google Shape;51;p7"/>
          <p:cNvSpPr txBox="1"/>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52" name="Google Shape;52;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53" name="Shape 53"/>
        <p:cNvGrpSpPr/>
        <p:nvPr/>
      </p:nvGrpSpPr>
      <p:grpSpPr>
        <a:xfrm>
          <a:off x="0" y="0"/>
          <a:ext cx="0" cy="0"/>
          <a:chOff x="0" y="0"/>
          <a:chExt cx="0" cy="0"/>
        </a:xfrm>
      </p:grpSpPr>
      <p:sp>
        <p:nvSpPr>
          <p:cNvPr id="54" name="Google Shape;54;p8"/>
          <p:cNvSpPr txBox="1"/>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9"/>
          <p:cNvSpPr txBox="1"/>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9" name="Google Shape;59;p9"/>
          <p:cNvSpPr txBox="1"/>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0" name="Google Shape;60;p9"/>
          <p:cNvSpPr txBox="1"/>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61" name="Google Shape;61;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2" name="Shape 62"/>
        <p:cNvGrpSpPr/>
        <p:nvPr/>
      </p:nvGrpSpPr>
      <p:grpSpPr>
        <a:xfrm>
          <a:off x="0" y="0"/>
          <a:ext cx="0" cy="0"/>
          <a:chOff x="0" y="0"/>
          <a:chExt cx="0" cy="0"/>
        </a:xfrm>
      </p:grpSpPr>
      <p:sp>
        <p:nvSpPr>
          <p:cNvPr id="63" name="Google Shape;63;p10"/>
          <p:cNvSpPr txBox="1"/>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p:txBody>
      </p:sp>
      <p:sp>
        <p:nvSpPr>
          <p:cNvPr id="64" name="Google Shape;64;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2" Type="http://schemas.openxmlformats.org/officeDocument/2006/relationships/theme" Target="../theme/theme2.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457200" y="205978"/>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1" name="Google Shape;101;p18"/>
          <p:cNvSpPr txBox="1"/>
          <p:nvPr>
            <p:ph type="body" idx="1"/>
          </p:nvPr>
        </p:nvSpPr>
        <p:spPr>
          <a:xfrm>
            <a:off x="457200" y="1200150"/>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2" name="Google Shape;102;p18"/>
          <p:cNvSpPr txBox="1"/>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3" name="Google Shape;103;p18"/>
          <p:cNvSpPr txBox="1"/>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4" name="Google Shape;104;p18"/>
          <p:cNvSpPr txBox="1"/>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3.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GIF"/></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9.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4.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9.jpe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13.jpeg"/><Relationship Id="rId3" Type="http://schemas.openxmlformats.org/officeDocument/2006/relationships/image" Target="../media/image12.GIF"/><Relationship Id="rId2" Type="http://schemas.openxmlformats.org/officeDocument/2006/relationships/image" Target="../media/image7.jpe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30"/>
          <p:cNvSpPr/>
          <p:nvPr/>
        </p:nvSpPr>
        <p:spPr>
          <a:xfrm>
            <a:off x="4660275" y="4050"/>
            <a:ext cx="4565700" cy="5135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30"/>
          <p:cNvSpPr txBox="1"/>
          <p:nvPr>
            <p:ph type="title"/>
          </p:nvPr>
        </p:nvSpPr>
        <p:spPr>
          <a:xfrm>
            <a:off x="98950" y="1984925"/>
            <a:ext cx="4345500" cy="12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D" altLang="en-GB" sz="3600" b="1"/>
              <a:t>Augmented Reality</a:t>
            </a:r>
            <a:endParaRPr sz="3600" b="1"/>
          </a:p>
        </p:txBody>
      </p:sp>
      <p:sp>
        <p:nvSpPr>
          <p:cNvPr id="180" name="Google Shape;180;p30"/>
          <p:cNvSpPr txBox="1"/>
          <p:nvPr>
            <p:ph type="subTitle" idx="1"/>
          </p:nvPr>
        </p:nvSpPr>
        <p:spPr>
          <a:xfrm>
            <a:off x="249100" y="1504525"/>
            <a:ext cx="4045200" cy="39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Session - </a:t>
            </a:r>
            <a:r>
              <a:rPr lang="en-ID" altLang="en-GB"/>
              <a:t>AR/VR</a:t>
            </a:r>
            <a:r>
              <a:rPr lang="en-GB"/>
              <a:t> Class</a:t>
            </a:r>
            <a:endParaRPr lang="en-GB"/>
          </a:p>
        </p:txBody>
      </p:sp>
      <p:pic>
        <p:nvPicPr>
          <p:cNvPr id="181" name="Google Shape;181;p30"/>
          <p:cNvPicPr preferRelativeResize="0"/>
          <p:nvPr/>
        </p:nvPicPr>
        <p:blipFill>
          <a:blip r:embed="rId1"/>
          <a:stretch>
            <a:fillRect/>
          </a:stretch>
        </p:blipFill>
        <p:spPr>
          <a:xfrm>
            <a:off x="5833867" y="1497899"/>
            <a:ext cx="2131649" cy="2147699"/>
          </a:xfrm>
          <a:prstGeom prst="rect">
            <a:avLst/>
          </a:prstGeom>
          <a:noFill/>
          <a:ln>
            <a:noFill/>
          </a:ln>
        </p:spPr>
      </p:pic>
      <p:pic>
        <p:nvPicPr>
          <p:cNvPr id="182" name="Google Shape;182;p30"/>
          <p:cNvPicPr preferRelativeResize="0"/>
          <p:nvPr/>
        </p:nvPicPr>
        <p:blipFill>
          <a:blip r:embed="rId2"/>
          <a:stretch>
            <a:fillRect/>
          </a:stretch>
        </p:blipFill>
        <p:spPr>
          <a:xfrm>
            <a:off x="142100" y="125350"/>
            <a:ext cx="1523500" cy="185875"/>
          </a:xfrm>
          <a:prstGeom prst="rect">
            <a:avLst/>
          </a:prstGeom>
          <a:noFill/>
          <a:ln>
            <a:noFill/>
          </a:ln>
        </p:spPr>
      </p:pic>
      <p:sp>
        <p:nvSpPr>
          <p:cNvPr id="183" name="Google Shape;183;p30"/>
          <p:cNvSpPr txBox="1"/>
          <p:nvPr>
            <p:ph type="subTitle" idx="1"/>
          </p:nvPr>
        </p:nvSpPr>
        <p:spPr>
          <a:xfrm>
            <a:off x="4877100" y="3719500"/>
            <a:ext cx="4045200" cy="39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FFFFFF"/>
                </a:solidFill>
              </a:rPr>
              <a:t>DSC PENS</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19" name="Shape 219"/>
        <p:cNvGrpSpPr/>
        <p:nvPr/>
      </p:nvGrpSpPr>
      <p:grpSpPr>
        <a:xfrm>
          <a:off x="0" y="0"/>
          <a:ext cx="0" cy="0"/>
          <a:chOff x="0" y="0"/>
          <a:chExt cx="0" cy="0"/>
        </a:xfrm>
      </p:grpSpPr>
      <p:sp>
        <p:nvSpPr>
          <p:cNvPr id="220" name="Google Shape;220;p36"/>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panose="020F0502020204030204"/>
              <a:buNone/>
            </a:pPr>
            <a:r>
              <a:rPr lang="en-GB" sz="3000" b="1">
                <a:solidFill>
                  <a:srgbClr val="000000"/>
                </a:solidFill>
              </a:rPr>
              <a:t>Manfaat </a:t>
            </a:r>
            <a:r>
              <a:rPr lang="en-ID" altLang="en-GB" sz="3000" b="1">
                <a:solidFill>
                  <a:srgbClr val="000000"/>
                </a:solidFill>
              </a:rPr>
              <a:t>AR</a:t>
            </a:r>
            <a:endParaRPr lang="en-ID" altLang="en-GB" sz="3000" b="1">
              <a:solidFill>
                <a:srgbClr val="000000"/>
              </a:solidFill>
            </a:endParaRPr>
          </a:p>
        </p:txBody>
      </p:sp>
      <p:sp>
        <p:nvSpPr>
          <p:cNvPr id="1" name="Text Placeholder 0"/>
          <p:cNvSpPr/>
          <p:nvPr>
            <p:ph type="body" idx="1"/>
          </p:nvPr>
        </p:nvSpPr>
        <p:spPr/>
        <p:txBody>
          <a:bodyPr/>
          <a:p>
            <a:endParaRPr lang="en-US"/>
          </a:p>
        </p:txBody>
      </p:sp>
      <p:sp>
        <p:nvSpPr>
          <p:cNvPr id="5" name="Text Box 2"/>
          <p:cNvSpPr txBox="1"/>
          <p:nvPr/>
        </p:nvSpPr>
        <p:spPr>
          <a:xfrm>
            <a:off x="-1293404" y="1555663"/>
            <a:ext cx="4076700" cy="1599565"/>
          </a:xfrm>
          <a:prstGeom prst="rect">
            <a:avLst/>
          </a:prstGeom>
          <a:noFill/>
        </p:spPr>
        <p:txBody>
          <a:bodyPr wrap="square" rtlCol="0">
            <a:spAutoFit/>
          </a:bodyPr>
          <a:p>
            <a:pPr marL="285750" indent="-285750" algn="r">
              <a:buFont typeface="Wingdings" panose="05000000000000000000" charset="0"/>
              <a:buChar char=""/>
            </a:pPr>
            <a:r>
              <a:rPr lang="id-ID" altLang="en-US" dirty="0">
                <a:latin typeface="Times New Roman" panose="02020603050405020304" charset="0"/>
              </a:rPr>
              <a:t>Kesehatan</a:t>
            </a:r>
            <a:endParaRPr lang="id-ID" altLang="en-US" dirty="0">
              <a:latin typeface="Times New Roman" panose="02020603050405020304" charset="0"/>
            </a:endParaRPr>
          </a:p>
          <a:p>
            <a:pPr marL="285750" indent="-285750" algn="r">
              <a:buFont typeface="Wingdings" panose="05000000000000000000" charset="0"/>
              <a:buChar char=""/>
            </a:pPr>
            <a:endParaRPr lang="id-ID" altLang="en-US" dirty="0">
              <a:latin typeface="Times New Roman" panose="02020603050405020304" charset="0"/>
            </a:endParaRPr>
          </a:p>
          <a:p>
            <a:pPr marL="285750" indent="-285750" algn="r">
              <a:buFont typeface="Wingdings" panose="05000000000000000000" charset="0"/>
              <a:buChar char=""/>
            </a:pPr>
            <a:r>
              <a:rPr lang="id-ID" altLang="en-US" dirty="0">
                <a:latin typeface="Times New Roman" panose="02020603050405020304" charset="0"/>
              </a:rPr>
              <a:t>Manufaktur</a:t>
            </a:r>
            <a:endParaRPr lang="id-ID" altLang="en-US" dirty="0">
              <a:latin typeface="Times New Roman" panose="02020603050405020304" charset="0"/>
            </a:endParaRPr>
          </a:p>
          <a:p>
            <a:pPr marL="285750" indent="-285750" algn="r">
              <a:buFont typeface="Wingdings" panose="05000000000000000000" charset="0"/>
              <a:buChar char=""/>
            </a:pPr>
            <a:endParaRPr lang="id-ID" altLang="en-US" dirty="0">
              <a:latin typeface="Times New Roman" panose="02020603050405020304" charset="0"/>
            </a:endParaRPr>
          </a:p>
          <a:p>
            <a:pPr marL="285750" indent="-285750" algn="r">
              <a:buFont typeface="Wingdings" panose="05000000000000000000" charset="0"/>
              <a:buChar char=""/>
            </a:pPr>
            <a:r>
              <a:rPr lang="id-ID" altLang="en-US" dirty="0">
                <a:latin typeface="Times New Roman" panose="02020603050405020304" charset="0"/>
              </a:rPr>
              <a:t>Simulasi</a:t>
            </a:r>
            <a:endParaRPr lang="id-ID" altLang="en-US" dirty="0">
              <a:latin typeface="Times New Roman" panose="02020603050405020304" charset="0"/>
            </a:endParaRPr>
          </a:p>
          <a:p>
            <a:pPr marL="285750" indent="-285750" algn="r">
              <a:buFont typeface="Wingdings" panose="05000000000000000000" charset="0"/>
              <a:buChar char=""/>
            </a:pPr>
            <a:endParaRPr lang="id-ID" altLang="en-US" dirty="0">
              <a:latin typeface="Times New Roman" panose="02020603050405020304" charset="0"/>
            </a:endParaRPr>
          </a:p>
          <a:p>
            <a:pPr marL="285750" indent="-285750" algn="r">
              <a:buFont typeface="Wingdings" panose="05000000000000000000" charset="0"/>
              <a:buChar char=""/>
            </a:pPr>
            <a:r>
              <a:rPr lang="id-ID" altLang="en-US" dirty="0">
                <a:latin typeface="Times New Roman" panose="02020603050405020304" charset="0"/>
              </a:rPr>
              <a:t>Hiburan</a:t>
            </a:r>
            <a:endParaRPr lang="id-ID" altLang="en-US" dirty="0">
              <a:latin typeface="Times New Roman" panose="02020603050405020304" charset="0"/>
            </a:endParaRPr>
          </a:p>
        </p:txBody>
      </p:sp>
      <p:pic>
        <p:nvPicPr>
          <p:cNvPr id="6" name="Picture 5" descr="s"/>
          <p:cNvPicPr>
            <a:picLocks noChangeAspect="1"/>
          </p:cNvPicPr>
          <p:nvPr/>
        </p:nvPicPr>
        <p:blipFill>
          <a:blip r:embed="rId1"/>
          <a:stretch>
            <a:fillRect/>
          </a:stretch>
        </p:blipFill>
        <p:spPr>
          <a:xfrm>
            <a:off x="3027136" y="1062901"/>
            <a:ext cx="2857500" cy="1428751"/>
          </a:xfrm>
          <a:prstGeom prst="rect">
            <a:avLst/>
          </a:prstGeom>
        </p:spPr>
      </p:pic>
      <p:pic>
        <p:nvPicPr>
          <p:cNvPr id="8" name="Picture 7" descr="Augmented-reality-helmet-helps-pilots-see-through-clouds-fog"/>
          <p:cNvPicPr>
            <a:picLocks noChangeAspect="1"/>
          </p:cNvPicPr>
          <p:nvPr/>
        </p:nvPicPr>
        <p:blipFill>
          <a:blip r:embed="rId2"/>
          <a:stretch>
            <a:fillRect/>
          </a:stretch>
        </p:blipFill>
        <p:spPr>
          <a:xfrm>
            <a:off x="3027136" y="2832410"/>
            <a:ext cx="2216151" cy="1473200"/>
          </a:xfrm>
          <a:prstGeom prst="rect">
            <a:avLst/>
          </a:prstGeom>
        </p:spPr>
      </p:pic>
      <p:pic>
        <p:nvPicPr>
          <p:cNvPr id="9" name="Picture 8" descr="arspaceship00"/>
          <p:cNvPicPr>
            <a:picLocks noChangeAspect="1"/>
          </p:cNvPicPr>
          <p:nvPr/>
        </p:nvPicPr>
        <p:blipFill>
          <a:blip r:embed="rId3"/>
          <a:stretch>
            <a:fillRect/>
          </a:stretch>
        </p:blipFill>
        <p:spPr>
          <a:xfrm>
            <a:off x="6079296" y="1950930"/>
            <a:ext cx="2994660" cy="1998345"/>
          </a:xfrm>
          <a:prstGeom prst="rect">
            <a:avLst/>
          </a:prstGeom>
        </p:spPr>
      </p:pic>
    </p:spTree>
  </p:cSld>
  <p:clrMapOvr>
    <a:masterClrMapping/>
  </p:clrMapOvr>
  <p:timing>
    <p:tnLst>
      <p:par>
        <p:cTn id="1" dur="indefinite" restart="never" nodeType="tmRoot"/>
      </p:par>
    </p:tnLst>
    <p:bldLst>
      <p:bldP spid="5" grpId="0"/>
      <p:bldP spid="5" grpId="1"/>
      <p:bldP spid="5" grpId="2"/>
      <p:bldP spid="5" grpId="3"/>
      <p:bldP spid="5" grpId="4"/>
      <p:bldP spid="5" grpId="5"/>
      <p:bldP spid="5" grpId="6"/>
      <p:bldP spid="5" grpId="7"/>
      <p:bldP spid="5" grpId="8"/>
      <p:bldP spid="5" grpId="9"/>
      <p:bldP spid="5" grpId="10"/>
      <p:bldP spid="5" grpId="11"/>
      <p:bldP spid="5" grpId="12"/>
      <p:bldP spid="5" grpId="13"/>
      <p:bldP spid="5" grpId="14"/>
      <p:bldP spid="5" grpId="15"/>
      <p:bldP spid="5" grpId="16"/>
      <p:bldP spid="5" grpId="17"/>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31" name="Shape 231"/>
        <p:cNvGrpSpPr/>
        <p:nvPr/>
      </p:nvGrpSpPr>
      <p:grpSpPr>
        <a:xfrm>
          <a:off x="0" y="0"/>
          <a:ext cx="0" cy="0"/>
          <a:chOff x="0" y="0"/>
          <a:chExt cx="0" cy="0"/>
        </a:xfrm>
      </p:grpSpPr>
      <p:sp>
        <p:nvSpPr>
          <p:cNvPr id="232" name="Google Shape;232;p37"/>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959"/>
              <a:buFont typeface="Calibri" panose="020F0502020204030204"/>
              <a:buNone/>
            </a:pPr>
            <a:r>
              <a:rPr lang="en-GB" sz="3000" b="1"/>
              <a:t>Tool / SDK untuk </a:t>
            </a:r>
            <a:r>
              <a:rPr lang="en-ID" altLang="en-GB" sz="3000" b="1"/>
              <a:t>mengimplementasikan </a:t>
            </a:r>
            <a:r>
              <a:rPr lang="en-ID" altLang="en-GB" sz="3000" b="1"/>
              <a:t>AR</a:t>
            </a:r>
            <a:endParaRPr lang="en-ID" altLang="en-GB" sz="3000" b="1"/>
          </a:p>
        </p:txBody>
      </p:sp>
      <p:sp>
        <p:nvSpPr>
          <p:cNvPr id="5" name="Text Placeholder 4"/>
          <p:cNvSpPr/>
          <p:nvPr>
            <p:ph type="body" idx="1"/>
          </p:nvPr>
        </p:nvSpPr>
        <p:spPr/>
        <p:txBody>
          <a:bodyPr/>
          <a:p>
            <a:endParaRPr lang="en-US"/>
          </a:p>
        </p:txBody>
      </p:sp>
      <p:pic>
        <p:nvPicPr>
          <p:cNvPr id="1" name="Picture 4" descr="Image result for vuforia logo 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6848" y="1062856"/>
            <a:ext cx="2745378" cy="190117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Image result for ar core logo"/>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578" y="1152210"/>
            <a:ext cx="2232138" cy="2232138"/>
          </a:xfrm>
          <a:prstGeom prst="rect">
            <a:avLst/>
          </a:prstGeom>
          <a:noFill/>
          <a:effectLst>
            <a:outerShdw blurRad="50800" dir="1440000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3" name="Picture 8" descr="Image result for ar tool kit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378" y="919165"/>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Image result for ar kit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083" y="2801166"/>
            <a:ext cx="1778726" cy="17787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457200" y="205978"/>
            <a:ext cx="8229600" cy="85725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panose="020F0502020204030204"/>
              <a:buNone/>
            </a:pPr>
            <a:r>
              <a:rPr lang="en-GB" sz="3000" b="1"/>
              <a:t>Data Penjualan Produk Berbasis Reality</a:t>
            </a:r>
            <a:endParaRPr sz="3000" b="1"/>
          </a:p>
        </p:txBody>
      </p:sp>
      <p:sp>
        <p:nvSpPr>
          <p:cNvPr id="240" name="Google Shape;240;p38"/>
          <p:cNvSpPr txBox="1"/>
          <p:nvPr>
            <p:ph type="body" idx="1"/>
          </p:nvPr>
        </p:nvSpPr>
        <p:spPr>
          <a:xfrm>
            <a:off x="457200" y="4229100"/>
            <a:ext cx="8229600" cy="571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None/>
            </a:pPr>
            <a:r>
              <a:rPr lang="en-GB" sz="1200"/>
              <a:t>Source: </a:t>
            </a:r>
            <a:endParaRPr lang="en-GB" sz="1200"/>
          </a:p>
          <a:p>
            <a:pPr marL="0" lvl="0" indent="0" algn="l" rtl="0">
              <a:spcBef>
                <a:spcPts val="240"/>
              </a:spcBef>
              <a:spcAft>
                <a:spcPts val="0"/>
              </a:spcAft>
              <a:buClr>
                <a:schemeClr val="dk1"/>
              </a:buClr>
              <a:buSzPts val="1200"/>
              <a:buNone/>
            </a:pPr>
            <a:r>
              <a:rPr lang="en-GB" sz="1200"/>
              <a:t>https://techcrunch.com/2017/01/11/the-reality-of-vrar-growth/</a:t>
            </a:r>
            <a:endParaRPr sz="1200"/>
          </a:p>
        </p:txBody>
      </p:sp>
      <p:pic>
        <p:nvPicPr>
          <p:cNvPr id="241" name="Google Shape;241;p38"/>
          <p:cNvPicPr preferRelativeResize="0"/>
          <p:nvPr/>
        </p:nvPicPr>
        <p:blipFill rotWithShape="1">
          <a:blip r:embed="rId1"/>
          <a:srcRect l="6419" t="6783" r="2398" b="2033"/>
          <a:stretch>
            <a:fillRect/>
          </a:stretch>
        </p:blipFill>
        <p:spPr>
          <a:xfrm>
            <a:off x="1415975" y="1215625"/>
            <a:ext cx="5845450" cy="2861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sp>
        <p:nvSpPr>
          <p:cNvPr id="246" name="Google Shape;246;p39"/>
          <p:cNvSpPr txBox="1"/>
          <p:nvPr>
            <p:ph type="ctrTitle"/>
          </p:nvPr>
        </p:nvSpPr>
        <p:spPr>
          <a:xfrm>
            <a:off x="311708" y="1227850"/>
            <a:ext cx="85206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Thank You</a:t>
            </a:r>
            <a:endParaRPr lang="en-GB"/>
          </a:p>
        </p:txBody>
      </p:sp>
      <p:sp>
        <p:nvSpPr>
          <p:cNvPr id="247" name="Google Shape;247;p39"/>
          <p:cNvSpPr txBox="1"/>
          <p:nvPr>
            <p:ph type="subTitle" idx="1"/>
          </p:nvPr>
        </p:nvSpPr>
        <p:spPr>
          <a:xfrm>
            <a:off x="311700" y="295547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End of session</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21536" y="2635289"/>
            <a:ext cx="2947730" cy="2125980"/>
          </a:xfrm>
          <a:prstGeom prst="rect">
            <a:avLst/>
          </a:prstGeom>
          <a:noFill/>
          <a:ln w="38100">
            <a:solidFill>
              <a:srgbClr val="0FA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ectangle 7"/>
          <p:cNvSpPr/>
          <p:nvPr/>
        </p:nvSpPr>
        <p:spPr>
          <a:xfrm>
            <a:off x="3634742" y="372149"/>
            <a:ext cx="1956160" cy="2125980"/>
          </a:xfrm>
          <a:prstGeom prst="rect">
            <a:avLst/>
          </a:prstGeom>
          <a:noFill/>
          <a:ln w="38100">
            <a:solidFill>
              <a:srgbClr val="0FA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reeform: Shape 8"/>
          <p:cNvSpPr/>
          <p:nvPr/>
        </p:nvSpPr>
        <p:spPr>
          <a:xfrm>
            <a:off x="3865313" y="552207"/>
            <a:ext cx="405855" cy="319223"/>
          </a:xfrm>
          <a:custGeom>
            <a:avLst/>
            <a:gdLst/>
            <a:ahLst/>
            <a:cxnLst/>
            <a:rect l="l" t="t" r="r" b="b"/>
            <a:pathLst>
              <a:path w="460177" h="361950">
                <a:moveTo>
                  <a:pt x="427435" y="0"/>
                </a:moveTo>
                <a:lnTo>
                  <a:pt x="460177" y="69056"/>
                </a:lnTo>
                <a:cubicBezTo>
                  <a:pt x="426839" y="80169"/>
                  <a:pt x="402928" y="95647"/>
                  <a:pt x="388442" y="115491"/>
                </a:cubicBezTo>
                <a:cubicBezTo>
                  <a:pt x="373956" y="135335"/>
                  <a:pt x="366316" y="161727"/>
                  <a:pt x="365522" y="194667"/>
                </a:cubicBezTo>
                <a:lnTo>
                  <a:pt x="446485" y="194667"/>
                </a:lnTo>
                <a:lnTo>
                  <a:pt x="446485" y="361950"/>
                </a:lnTo>
                <a:lnTo>
                  <a:pt x="279202" y="361950"/>
                </a:lnTo>
                <a:lnTo>
                  <a:pt x="279202" y="242292"/>
                </a:lnTo>
                <a:cubicBezTo>
                  <a:pt x="279202" y="193477"/>
                  <a:pt x="283468" y="155178"/>
                  <a:pt x="292001" y="127397"/>
                </a:cubicBezTo>
                <a:cubicBezTo>
                  <a:pt x="300534" y="99616"/>
                  <a:pt x="316409" y="74613"/>
                  <a:pt x="339626" y="52388"/>
                </a:cubicBezTo>
                <a:cubicBezTo>
                  <a:pt x="362843" y="30163"/>
                  <a:pt x="392113" y="12700"/>
                  <a:pt x="427435" y="0"/>
                </a:cubicBezTo>
                <a:close/>
                <a:moveTo>
                  <a:pt x="148233" y="0"/>
                </a:moveTo>
                <a:lnTo>
                  <a:pt x="180975" y="69056"/>
                </a:lnTo>
                <a:cubicBezTo>
                  <a:pt x="147638" y="80169"/>
                  <a:pt x="123726" y="95647"/>
                  <a:pt x="109240" y="115491"/>
                </a:cubicBezTo>
                <a:cubicBezTo>
                  <a:pt x="94754" y="135335"/>
                  <a:pt x="87114" y="161727"/>
                  <a:pt x="86321" y="194667"/>
                </a:cubicBezTo>
                <a:lnTo>
                  <a:pt x="167283" y="194667"/>
                </a:lnTo>
                <a:lnTo>
                  <a:pt x="167283" y="361950"/>
                </a:lnTo>
                <a:lnTo>
                  <a:pt x="0" y="361950"/>
                </a:lnTo>
                <a:lnTo>
                  <a:pt x="0" y="242292"/>
                </a:lnTo>
                <a:cubicBezTo>
                  <a:pt x="0" y="193874"/>
                  <a:pt x="4267" y="155674"/>
                  <a:pt x="12800" y="127695"/>
                </a:cubicBezTo>
                <a:cubicBezTo>
                  <a:pt x="21332" y="99715"/>
                  <a:pt x="37108" y="74613"/>
                  <a:pt x="60127" y="52388"/>
                </a:cubicBezTo>
                <a:cubicBezTo>
                  <a:pt x="83146" y="30163"/>
                  <a:pt x="112514" y="12700"/>
                  <a:pt x="148233" y="0"/>
                </a:cubicBezTo>
                <a:close/>
              </a:path>
            </a:pathLst>
          </a:custGeom>
          <a:solidFill>
            <a:srgbClr val="3C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0" name="Group 9"/>
          <p:cNvGrpSpPr/>
          <p:nvPr/>
        </p:nvGrpSpPr>
        <p:grpSpPr>
          <a:xfrm>
            <a:off x="3807512" y="968960"/>
            <a:ext cx="1602287" cy="1518891"/>
            <a:chOff x="755576" y="2985717"/>
            <a:chExt cx="3092136" cy="2025188"/>
          </a:xfrm>
        </p:grpSpPr>
        <p:sp>
          <p:nvSpPr>
            <p:cNvPr id="11" name="TextBox 10"/>
            <p:cNvSpPr txBox="1"/>
            <p:nvPr/>
          </p:nvSpPr>
          <p:spPr>
            <a:xfrm>
              <a:off x="755576" y="3254918"/>
              <a:ext cx="3092136" cy="1755987"/>
            </a:xfrm>
            <a:prstGeom prst="rect">
              <a:avLst/>
            </a:prstGeom>
            <a:noFill/>
          </p:spPr>
          <p:txBody>
            <a:bodyPr wrap="square" rtlCol="0">
              <a:spAutoFit/>
            </a:bodyPr>
            <a:lstStyle/>
            <a:p>
              <a:pPr algn="l">
                <a:lnSpc>
                  <a:spcPct val="120000"/>
                </a:lnSpc>
              </a:pPr>
              <a:r>
                <a:rPr lang="en-ID" altLang="en-US" sz="825" dirty="0">
                  <a:solidFill>
                    <a:schemeClr val="tx1">
                      <a:lumMod val="75000"/>
                      <a:lumOff val="25000"/>
                    </a:schemeClr>
                  </a:solidFill>
                  <a:cs typeface="Arial" panose="020B0604020202020204" pitchFamily="34" charset="0"/>
                </a:rPr>
                <a:t>- Politeknik Elektronika Negeri Surabaya, 2015, Teknologi Game</a:t>
              </a:r>
              <a:endParaRPr lang="en-ID" altLang="en-US" sz="825" dirty="0">
                <a:solidFill>
                  <a:schemeClr val="tx1">
                    <a:lumMod val="75000"/>
                    <a:lumOff val="25000"/>
                  </a:schemeClr>
                </a:solidFill>
                <a:cs typeface="Arial" panose="020B0604020202020204" pitchFamily="34" charset="0"/>
              </a:endParaRPr>
            </a:p>
            <a:p>
              <a:pPr algn="l">
                <a:lnSpc>
                  <a:spcPct val="120000"/>
                </a:lnSpc>
              </a:pPr>
              <a:r>
                <a:rPr lang="en-ID" altLang="en-US" sz="825" dirty="0">
                  <a:solidFill>
                    <a:schemeClr val="tx1">
                      <a:lumMod val="75000"/>
                      <a:lumOff val="25000"/>
                    </a:schemeClr>
                  </a:solidFill>
                  <a:cs typeface="Arial" panose="020B0604020202020204" pitchFamily="34" charset="0"/>
                </a:rPr>
                <a:t>- Pengembang game khususnya dalam edukasi dan teknologi lebih dari 4 tahun</a:t>
              </a:r>
              <a:endParaRPr lang="en-ID" altLang="en-US" sz="825" dirty="0">
                <a:solidFill>
                  <a:schemeClr val="tx1">
                    <a:lumMod val="75000"/>
                    <a:lumOff val="25000"/>
                  </a:schemeClr>
                </a:solidFill>
                <a:cs typeface="Arial" panose="020B0604020202020204" pitchFamily="34" charset="0"/>
              </a:endParaRPr>
            </a:p>
            <a:p>
              <a:pPr algn="l">
                <a:lnSpc>
                  <a:spcPct val="120000"/>
                </a:lnSpc>
              </a:pPr>
              <a:r>
                <a:rPr lang="en-ID" altLang="en-US" sz="825" dirty="0">
                  <a:solidFill>
                    <a:schemeClr val="tx1">
                      <a:lumMod val="75000"/>
                      <a:lumOff val="25000"/>
                    </a:schemeClr>
                  </a:solidFill>
                  <a:cs typeface="Arial" panose="020B0604020202020204" pitchFamily="34" charset="0"/>
                </a:rPr>
                <a:t>- CEO Hatchery Coworking Space</a:t>
              </a:r>
              <a:endParaRPr lang="en-ID" altLang="en-US" sz="825" dirty="0">
                <a:solidFill>
                  <a:schemeClr val="tx1">
                    <a:lumMod val="75000"/>
                    <a:lumOff val="25000"/>
                  </a:schemeClr>
                </a:solidFill>
                <a:cs typeface="Arial" panose="020B0604020202020204" pitchFamily="34" charset="0"/>
              </a:endParaRPr>
            </a:p>
          </p:txBody>
        </p:sp>
        <p:sp>
          <p:nvSpPr>
            <p:cNvPr id="12" name="TextBox 11"/>
            <p:cNvSpPr txBox="1"/>
            <p:nvPr/>
          </p:nvSpPr>
          <p:spPr>
            <a:xfrm>
              <a:off x="755576" y="2985717"/>
              <a:ext cx="3092136" cy="367453"/>
            </a:xfrm>
            <a:prstGeom prst="rect">
              <a:avLst/>
            </a:prstGeom>
            <a:noFill/>
          </p:spPr>
          <p:txBody>
            <a:bodyPr wrap="square" rtlCol="0">
              <a:spAutoFit/>
            </a:bodyPr>
            <a:lstStyle/>
            <a:p>
              <a:pPr algn="l"/>
              <a:r>
                <a:rPr lang="en-ID" sz="1200" b="1" dirty="0">
                  <a:solidFill>
                    <a:schemeClr val="tx1">
                      <a:lumMod val="75000"/>
                      <a:lumOff val="25000"/>
                    </a:schemeClr>
                  </a:solidFill>
                  <a:cs typeface="Arial" panose="020B0604020202020204" pitchFamily="34" charset="0"/>
                </a:rPr>
                <a:t>Game Developer</a:t>
              </a:r>
              <a:endParaRPr lang="en-ID" sz="1200" b="1" dirty="0">
                <a:solidFill>
                  <a:schemeClr val="tx1">
                    <a:lumMod val="75000"/>
                    <a:lumOff val="25000"/>
                  </a:schemeClr>
                </a:solidFill>
                <a:cs typeface="Arial" panose="020B0604020202020204" pitchFamily="34" charset="0"/>
              </a:endParaRPr>
            </a:p>
          </p:txBody>
        </p:sp>
      </p:grpSp>
      <p:sp>
        <p:nvSpPr>
          <p:cNvPr id="13" name="직사각형 16"/>
          <p:cNvSpPr/>
          <p:nvPr/>
        </p:nvSpPr>
        <p:spPr>
          <a:xfrm>
            <a:off x="5981224" y="2799874"/>
            <a:ext cx="2433638" cy="657701"/>
          </a:xfrm>
          <a:prstGeom prst="rect">
            <a:avLst/>
          </a:prstGeom>
          <a:noFill/>
        </p:spPr>
        <p:txBody>
          <a:bodyPr lIns="0" anchor="ctr"/>
          <a:lstStyle/>
          <a:p>
            <a:r>
              <a:rPr lang="en-ID" altLang="en-US" sz="1500" b="1" dirty="0">
                <a:solidFill>
                  <a:srgbClr val="3C78D8"/>
                </a:solidFill>
                <a:latin typeface="+mj-lt"/>
              </a:rPr>
              <a:t>AR, VR, MR, and Game Technology Specialist</a:t>
            </a:r>
            <a:endParaRPr lang="en-ID" altLang="en-US" sz="1500" b="1" dirty="0">
              <a:solidFill>
                <a:srgbClr val="3C78D8"/>
              </a:solidFill>
              <a:latin typeface="+mj-lt"/>
            </a:endParaRPr>
          </a:p>
        </p:txBody>
      </p:sp>
      <p:sp>
        <p:nvSpPr>
          <p:cNvPr id="15" name="TextBox 14"/>
          <p:cNvSpPr txBox="1"/>
          <p:nvPr/>
        </p:nvSpPr>
        <p:spPr>
          <a:xfrm>
            <a:off x="5916038" y="3555379"/>
            <a:ext cx="2498676" cy="856615"/>
          </a:xfrm>
          <a:prstGeom prst="rect">
            <a:avLst/>
          </a:prstGeom>
          <a:noFill/>
        </p:spPr>
        <p:txBody>
          <a:bodyPr wrap="square" rtlCol="0">
            <a:spAutoFit/>
          </a:bodyPr>
          <a:lstStyle/>
          <a:p>
            <a:r>
              <a:rPr lang="en-ID" altLang="en-US" sz="825" dirty="0">
                <a:solidFill>
                  <a:schemeClr val="tx1">
                    <a:lumMod val="75000"/>
                    <a:lumOff val="25000"/>
                  </a:schemeClr>
                </a:solidFill>
                <a:cs typeface="Arial" panose="020B0604020202020204" pitchFamily="34" charset="0"/>
              </a:rPr>
              <a:t>Saya memiliki keahlian khusus dalam mengimplementasikan teknologi </a:t>
            </a:r>
            <a:r>
              <a:rPr lang="en-ID" altLang="en-US" sz="825" i="1" dirty="0">
                <a:solidFill>
                  <a:schemeClr val="tx1">
                    <a:lumMod val="75000"/>
                    <a:lumOff val="25000"/>
                  </a:schemeClr>
                </a:solidFill>
                <a:cs typeface="Arial" panose="020B0604020202020204" pitchFamily="34" charset="0"/>
              </a:rPr>
              <a:t>Reality </a:t>
            </a:r>
            <a:r>
              <a:rPr lang="en-ID" altLang="en-US" sz="825" dirty="0">
                <a:solidFill>
                  <a:schemeClr val="tx1">
                    <a:lumMod val="75000"/>
                    <a:lumOff val="25000"/>
                  </a:schemeClr>
                </a:solidFill>
                <a:cs typeface="Arial" panose="020B0604020202020204" pitchFamily="34" charset="0"/>
              </a:rPr>
              <a:t>ke dalam game/aplikasi dan juga integrasi ke dalam device dengan teknologi </a:t>
            </a:r>
            <a:r>
              <a:rPr lang="en-ID" altLang="en-US" sz="825" i="1" dirty="0">
                <a:solidFill>
                  <a:schemeClr val="tx1">
                    <a:lumMod val="75000"/>
                    <a:lumOff val="25000"/>
                  </a:schemeClr>
                </a:solidFill>
                <a:cs typeface="Arial" panose="020B0604020202020204" pitchFamily="34" charset="0"/>
              </a:rPr>
              <a:t>Reality</a:t>
            </a:r>
            <a:r>
              <a:rPr lang="en-ID" altLang="en-US" sz="825" dirty="0">
                <a:solidFill>
                  <a:schemeClr val="tx1">
                    <a:lumMod val="75000"/>
                    <a:lumOff val="25000"/>
                  </a:schemeClr>
                </a:solidFill>
                <a:cs typeface="Arial" panose="020B0604020202020204" pitchFamily="34" charset="0"/>
              </a:rPr>
              <a:t>, seperti Oculus Rift, HTC Vive, Google Cardboard, Augmented Reality, hingga Hololens.</a:t>
            </a:r>
            <a:endParaRPr lang="en-ID" altLang="en-US" sz="825" dirty="0">
              <a:solidFill>
                <a:schemeClr val="tx1">
                  <a:lumMod val="75000"/>
                  <a:lumOff val="25000"/>
                </a:schemeClr>
              </a:solidFill>
              <a:cs typeface="Arial" panose="020B0604020202020204" pitchFamily="34" charset="0"/>
            </a:endParaRPr>
          </a:p>
        </p:txBody>
      </p:sp>
      <p:sp>
        <p:nvSpPr>
          <p:cNvPr id="26" name="Rectangle 25"/>
          <p:cNvSpPr/>
          <p:nvPr/>
        </p:nvSpPr>
        <p:spPr>
          <a:xfrm>
            <a:off x="420295" y="634994"/>
            <a:ext cx="2805117" cy="506730"/>
          </a:xfrm>
          <a:prstGeom prst="rect">
            <a:avLst/>
          </a:prstGeom>
        </p:spPr>
        <p:txBody>
          <a:bodyPr wrap="square">
            <a:spAutoFit/>
          </a:bodyPr>
          <a:lstStyle/>
          <a:p>
            <a:pPr algn="dist"/>
            <a:r>
              <a:rPr lang="en-ID" altLang="en-US" sz="2700" dirty="0">
                <a:solidFill>
                  <a:srgbClr val="3C78D8"/>
                </a:solidFill>
              </a:rPr>
              <a:t>Haidar Abhirama</a:t>
            </a:r>
            <a:endParaRPr lang="en-ID" altLang="en-US" sz="2700" dirty="0">
              <a:solidFill>
                <a:srgbClr val="3C78D8"/>
              </a:solidFill>
            </a:endParaRPr>
          </a:p>
        </p:txBody>
      </p:sp>
      <p:sp>
        <p:nvSpPr>
          <p:cNvPr id="27" name="Rectangle 26"/>
          <p:cNvSpPr/>
          <p:nvPr/>
        </p:nvSpPr>
        <p:spPr>
          <a:xfrm>
            <a:off x="420295" y="1100308"/>
            <a:ext cx="2805119" cy="506730"/>
          </a:xfrm>
          <a:prstGeom prst="rect">
            <a:avLst/>
          </a:prstGeom>
        </p:spPr>
        <p:txBody>
          <a:bodyPr wrap="square">
            <a:spAutoFit/>
          </a:bodyPr>
          <a:lstStyle/>
          <a:p>
            <a:pPr algn="dist"/>
            <a:r>
              <a:rPr lang="en-ID" altLang="en-US" sz="2700" dirty="0">
                <a:solidFill>
                  <a:srgbClr val="3C78D8"/>
                </a:solidFill>
              </a:rPr>
              <a:t>Try Nurhadi</a:t>
            </a:r>
            <a:endParaRPr lang="en-ID" altLang="en-US" sz="2700" dirty="0">
              <a:solidFill>
                <a:srgbClr val="3C78D8"/>
              </a:solidFill>
            </a:endParaRPr>
          </a:p>
        </p:txBody>
      </p:sp>
      <p:sp>
        <p:nvSpPr>
          <p:cNvPr id="28" name="Rectangle 27"/>
          <p:cNvSpPr/>
          <p:nvPr/>
        </p:nvSpPr>
        <p:spPr>
          <a:xfrm>
            <a:off x="508571" y="1625195"/>
            <a:ext cx="2674620" cy="47717"/>
          </a:xfrm>
          <a:prstGeom prst="rect">
            <a:avLst/>
          </a:prstGeom>
          <a:solidFill>
            <a:srgbClr val="3C78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9" name="TextBox 28"/>
          <p:cNvSpPr txBox="1"/>
          <p:nvPr/>
        </p:nvSpPr>
        <p:spPr>
          <a:xfrm>
            <a:off x="550928" y="1955177"/>
            <a:ext cx="2805119" cy="321945"/>
          </a:xfrm>
          <a:prstGeom prst="rect">
            <a:avLst/>
          </a:prstGeom>
          <a:noFill/>
        </p:spPr>
        <p:txBody>
          <a:bodyPr wrap="square" rtlCol="0" anchor="ctr">
            <a:spAutoFit/>
          </a:bodyPr>
          <a:lstStyle/>
          <a:p>
            <a:r>
              <a:rPr lang="en-ID" sz="1500" b="1" dirty="0">
                <a:cs typeface="Arial" panose="020B0604020202020204" pitchFamily="34" charset="0"/>
              </a:rPr>
              <a:t>Contact me on :</a:t>
            </a:r>
            <a:endParaRPr lang="en-ID" sz="1500" b="1" dirty="0">
              <a:cs typeface="Arial" panose="020B0604020202020204" pitchFamily="34" charset="0"/>
            </a:endParaRPr>
          </a:p>
        </p:txBody>
      </p:sp>
      <p:sp>
        <p:nvSpPr>
          <p:cNvPr id="30" name="TextBox 29"/>
          <p:cNvSpPr txBox="1"/>
          <p:nvPr/>
        </p:nvSpPr>
        <p:spPr>
          <a:xfrm>
            <a:off x="550929" y="2574211"/>
            <a:ext cx="2620895" cy="1545590"/>
          </a:xfrm>
          <a:prstGeom prst="rect">
            <a:avLst/>
          </a:prstGeom>
          <a:noFill/>
        </p:spPr>
        <p:txBody>
          <a:bodyPr wrap="square" rtlCol="0">
            <a:spAutoFit/>
          </a:bodyPr>
          <a:lstStyle/>
          <a:p>
            <a:r>
              <a:rPr lang="en-ID" altLang="en-US" sz="1050" dirty="0">
                <a:cs typeface="Arial" panose="020B0604020202020204" pitchFamily="34" charset="0"/>
              </a:rPr>
              <a:t>Phone 	: 0895 149 38822</a:t>
            </a:r>
            <a:endParaRPr lang="en-ID" altLang="en-US" sz="1050" dirty="0">
              <a:cs typeface="Arial" panose="020B0604020202020204" pitchFamily="34" charset="0"/>
            </a:endParaRPr>
          </a:p>
          <a:p>
            <a:endParaRPr lang="en-ID" altLang="en-US" sz="1050" dirty="0">
              <a:cs typeface="Arial" panose="020B0604020202020204" pitchFamily="34" charset="0"/>
            </a:endParaRPr>
          </a:p>
          <a:p>
            <a:r>
              <a:rPr lang="en-ID" altLang="en-US" sz="1050" dirty="0">
                <a:cs typeface="Arial" panose="020B0604020202020204" pitchFamily="34" charset="0"/>
              </a:rPr>
              <a:t>Whatsapp	: 0895 149 38822</a:t>
            </a:r>
            <a:endParaRPr lang="en-ID" altLang="en-US" sz="1050" dirty="0">
              <a:cs typeface="Arial" panose="020B0604020202020204" pitchFamily="34" charset="0"/>
            </a:endParaRPr>
          </a:p>
          <a:p>
            <a:endParaRPr lang="en-ID" altLang="en-US" sz="1050" dirty="0">
              <a:cs typeface="Arial" panose="020B0604020202020204" pitchFamily="34" charset="0"/>
            </a:endParaRPr>
          </a:p>
          <a:p>
            <a:r>
              <a:rPr lang="en-ID" altLang="en-US" sz="1050" dirty="0">
                <a:cs typeface="Arial" panose="020B0604020202020204" pitchFamily="34" charset="0"/>
              </a:rPr>
              <a:t>E-Mail	: haidar.a.tn@gmail.com</a:t>
            </a:r>
            <a:endParaRPr lang="en-ID" altLang="en-US" sz="1050" dirty="0">
              <a:cs typeface="Arial" panose="020B0604020202020204" pitchFamily="34" charset="0"/>
            </a:endParaRPr>
          </a:p>
          <a:p>
            <a:endParaRPr lang="en-ID" altLang="en-US" sz="1050" dirty="0">
              <a:cs typeface="Arial" panose="020B0604020202020204" pitchFamily="34" charset="0"/>
            </a:endParaRPr>
          </a:p>
          <a:p>
            <a:r>
              <a:rPr lang="en-ID" altLang="en-US" sz="1050" dirty="0">
                <a:cs typeface="Arial" panose="020B0604020202020204" pitchFamily="34" charset="0"/>
              </a:rPr>
              <a:t>Instagram	: @haidar.a.tn</a:t>
            </a:r>
            <a:endParaRPr lang="en-ID" altLang="en-US" sz="1050" dirty="0">
              <a:cs typeface="Arial" panose="020B0604020202020204" pitchFamily="34" charset="0"/>
            </a:endParaRPr>
          </a:p>
          <a:p>
            <a:endParaRPr lang="en-ID" altLang="en-US" sz="1050" dirty="0">
              <a:cs typeface="Arial" panose="020B0604020202020204" pitchFamily="34" charset="0"/>
            </a:endParaRPr>
          </a:p>
          <a:p>
            <a:r>
              <a:rPr lang="en-ID" altLang="en-US" sz="1050" dirty="0">
                <a:cs typeface="Arial" panose="020B0604020202020204" pitchFamily="34" charset="0"/>
              </a:rPr>
              <a:t>Freelancer	: HaidarAbhirama</a:t>
            </a:r>
            <a:endParaRPr lang="en-ID" altLang="en-US" sz="1050" dirty="0">
              <a:cs typeface="Arial" panose="020B0604020202020204" pitchFamily="34" charset="0"/>
            </a:endParaRPr>
          </a:p>
        </p:txBody>
      </p:sp>
      <p:pic>
        <p:nvPicPr>
          <p:cNvPr id="4" name="Picture Placeholder 3" descr="9217"/>
          <p:cNvPicPr>
            <a:picLocks noChangeAspect="1"/>
          </p:cNvPicPr>
          <p:nvPr>
            <p:ph type="pic" sz="quarter" idx="42"/>
          </p:nvPr>
        </p:nvPicPr>
        <p:blipFill>
          <a:blip r:embed="rId1"/>
          <a:stretch>
            <a:fillRect/>
          </a:stretch>
        </p:blipFill>
        <p:spPr>
          <a:xfrm>
            <a:off x="3814763" y="2635091"/>
            <a:ext cx="1594961" cy="2125980"/>
          </a:xfrm>
          <a:prstGeom prst="rect">
            <a:avLst/>
          </a:prstGeom>
        </p:spPr>
      </p:pic>
      <p:pic>
        <p:nvPicPr>
          <p:cNvPr id="6" name="2019-01-22 16-55-16">
            <a:hlinkClick r:id="" action="ppaction://media"/>
          </p:cNvPr>
          <p:cNvPicPr/>
          <p:nvPr>
            <p:ph type="pic" sz="quarter" idx="41"/>
            <a:videoFile r:link="rId2"/>
            <p:extLst>
              <p:ext uri="{DAA4B4D4-6D71-4841-9C94-3DE7FCFB9230}">
                <p14:media xmlns:p14="http://schemas.microsoft.com/office/powerpoint/2010/main" r:embed="rId3"/>
              </p:ext>
            </p:extLst>
          </p:nvPr>
        </p:nvPicPr>
        <p:blipFill>
          <a:blip r:embed="rId4"/>
          <a:stretch>
            <a:fillRect/>
          </a:stretch>
        </p:blipFill>
        <p:spPr>
          <a:xfrm>
            <a:off x="5721536" y="606737"/>
            <a:ext cx="2947730" cy="16568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344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endCondLst>
                    <p:cond evt="onNext">
                      <p:tgtEl>
                        <p:sldTgt/>
                      </p:tgtEl>
                    </p:cond>
                    <p:cond evt="onPrev">
                      <p:tgtEl>
                        <p:sldTgt/>
                      </p:tgtEl>
                    </p:cond>
                  </p:end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8" name="Google Shape;178;p30"/>
          <p:cNvSpPr/>
          <p:nvPr/>
        </p:nvSpPr>
        <p:spPr>
          <a:xfrm>
            <a:off x="-133985" y="-38100"/>
            <a:ext cx="9359900" cy="5177155"/>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 name="Title 1"/>
          <p:cNvSpPr/>
          <p:nvPr>
            <p:ph type="title"/>
          </p:nvPr>
        </p:nvSpPr>
        <p:spPr/>
        <p:txBody>
          <a:bodyPr/>
          <a:p>
            <a:endParaRPr lang="en-US"/>
          </a:p>
        </p:txBody>
      </p:sp>
      <p:sp>
        <p:nvSpPr>
          <p:cNvPr id="3" name="Text Placeholder 2"/>
          <p:cNvSpPr/>
          <p:nvPr>
            <p:ph type="body" idx="1"/>
          </p:nvPr>
        </p:nvSpPr>
        <p:spPr/>
        <p:txBody>
          <a:bodyPr/>
          <a:p>
            <a:endParaRPr lang="en-US"/>
          </a:p>
        </p:txBody>
      </p:sp>
      <p:sp>
        <p:nvSpPr>
          <p:cNvPr id="4" name="平行四边形 2"/>
          <p:cNvSpPr/>
          <p:nvPr/>
        </p:nvSpPr>
        <p:spPr>
          <a:xfrm rot="20743773">
            <a:off x="329614" y="1127492"/>
            <a:ext cx="3840501" cy="625489"/>
          </a:xfrm>
          <a:prstGeom prst="parallelogram">
            <a:avLst/>
          </a:prstGeom>
          <a:solidFill>
            <a:srgbClr val="F3A77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id-ID" altLang="zh-CN" dirty="0">
                <a:solidFill>
                  <a:schemeClr val="bg1"/>
                </a:solidFill>
                <a:latin typeface="Microsoft YaHei" panose="020B0503020204020204" charset="-122"/>
              </a:rPr>
              <a:t>What is AR?</a:t>
            </a:r>
            <a:endParaRPr lang="id-ID" altLang="zh-CN" dirty="0">
              <a:solidFill>
                <a:schemeClr val="bg1"/>
              </a:solidFill>
              <a:latin typeface="Microsoft YaHei" panose="020B0503020204020204" charset="-122"/>
            </a:endParaRPr>
          </a:p>
        </p:txBody>
      </p:sp>
      <p:sp>
        <p:nvSpPr>
          <p:cNvPr id="5" name="五边形 3"/>
          <p:cNvSpPr/>
          <p:nvPr/>
        </p:nvSpPr>
        <p:spPr>
          <a:xfrm>
            <a:off x="4085154" y="658498"/>
            <a:ext cx="906960" cy="647381"/>
          </a:xfrm>
          <a:prstGeom prst="homePlate">
            <a:avLst>
              <a:gd name="adj" fmla="val 40309"/>
            </a:avLst>
          </a:prstGeom>
          <a:solidFill>
            <a:srgbClr val="EE813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algn="ctr" eaLnBrk="1" fontAlgn="auto" hangingPunct="1">
              <a:spcBef>
                <a:spcPts val="0"/>
              </a:spcBef>
              <a:spcAft>
                <a:spcPts val="0"/>
              </a:spcAft>
              <a:defRPr/>
            </a:pPr>
            <a:r>
              <a:rPr lang="en-US" altLang="zh-CN" sz="3200" dirty="0">
                <a:solidFill>
                  <a:schemeClr val="bg1"/>
                </a:solidFill>
                <a:latin typeface="Arial" panose="020B0604020202020204" pitchFamily="34" charset="0"/>
                <a:ea typeface="方正舒体" pitchFamily="2" charset="-122"/>
                <a:cs typeface="Arial" panose="020B0604020202020204" pitchFamily="34" charset="0"/>
              </a:rPr>
              <a:t>A</a:t>
            </a:r>
            <a:endParaRPr lang="zh-CN" altLang="en-US" sz="3200" dirty="0">
              <a:solidFill>
                <a:schemeClr val="bg1"/>
              </a:solidFill>
              <a:latin typeface="Arial" panose="020B0604020202020204" pitchFamily="34" charset="0"/>
              <a:ea typeface="方正舒体" pitchFamily="2" charset="-122"/>
              <a:cs typeface="Arial" panose="020B0604020202020204" pitchFamily="34" charset="0"/>
            </a:endParaRPr>
          </a:p>
        </p:txBody>
      </p:sp>
      <p:sp>
        <p:nvSpPr>
          <p:cNvPr id="6" name="平行四边形 12"/>
          <p:cNvSpPr/>
          <p:nvPr/>
        </p:nvSpPr>
        <p:spPr>
          <a:xfrm rot="20743773">
            <a:off x="329614" y="1965692"/>
            <a:ext cx="3840501" cy="625489"/>
          </a:xfrm>
          <a:prstGeom prst="parallelogram">
            <a:avLst/>
          </a:prstGeom>
          <a:solidFill>
            <a:srgbClr val="8CE0D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id-ID" altLang="zh-CN" dirty="0">
                <a:solidFill>
                  <a:schemeClr val="bg1"/>
                </a:solidFill>
                <a:latin typeface="Microsoft YaHei" panose="020B0503020204020204" charset="-122"/>
              </a:rPr>
              <a:t>How does AR work?</a:t>
            </a:r>
            <a:endParaRPr lang="id-ID" altLang="zh-CN" dirty="0">
              <a:solidFill>
                <a:schemeClr val="bg1"/>
              </a:solidFill>
              <a:latin typeface="Microsoft YaHei" panose="020B0503020204020204" charset="-122"/>
            </a:endParaRPr>
          </a:p>
        </p:txBody>
      </p:sp>
      <p:sp>
        <p:nvSpPr>
          <p:cNvPr id="7" name="五边形 13"/>
          <p:cNvSpPr/>
          <p:nvPr/>
        </p:nvSpPr>
        <p:spPr>
          <a:xfrm>
            <a:off x="4085154" y="1492253"/>
            <a:ext cx="906960" cy="647381"/>
          </a:xfrm>
          <a:prstGeom prst="homePlate">
            <a:avLst>
              <a:gd name="adj" fmla="val 40309"/>
            </a:avLst>
          </a:prstGeom>
          <a:solidFill>
            <a:srgbClr val="33BAA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algn="ctr" eaLnBrk="1" fontAlgn="auto" hangingPunct="1">
              <a:spcBef>
                <a:spcPts val="0"/>
              </a:spcBef>
              <a:spcAft>
                <a:spcPts val="0"/>
              </a:spcAft>
              <a:defRPr/>
            </a:pPr>
            <a:r>
              <a:rPr lang="en-US" altLang="zh-CN" sz="3200" dirty="0">
                <a:solidFill>
                  <a:schemeClr val="bg1"/>
                </a:solidFill>
                <a:latin typeface="Arial" panose="020B0604020202020204" pitchFamily="34" charset="0"/>
                <a:ea typeface="方正舒体" pitchFamily="2" charset="-122"/>
                <a:cs typeface="Arial" panose="020B0604020202020204" pitchFamily="34" charset="0"/>
              </a:rPr>
              <a:t>B</a:t>
            </a:r>
            <a:endParaRPr lang="zh-CN" altLang="en-US" sz="3200" dirty="0">
              <a:solidFill>
                <a:schemeClr val="bg1"/>
              </a:solidFill>
              <a:latin typeface="Arial" panose="020B0604020202020204" pitchFamily="34" charset="0"/>
              <a:ea typeface="方正舒体" pitchFamily="2" charset="-122"/>
              <a:cs typeface="Arial" panose="020B0604020202020204" pitchFamily="34" charset="0"/>
            </a:endParaRPr>
          </a:p>
        </p:txBody>
      </p:sp>
      <p:sp>
        <p:nvSpPr>
          <p:cNvPr id="8" name="平行四边形 15"/>
          <p:cNvSpPr/>
          <p:nvPr/>
        </p:nvSpPr>
        <p:spPr>
          <a:xfrm rot="20743773">
            <a:off x="329614" y="2803892"/>
            <a:ext cx="3840501" cy="625489"/>
          </a:xfrm>
          <a:prstGeom prst="parallelogram">
            <a:avLst/>
          </a:prstGeom>
          <a:solidFill>
            <a:srgbClr val="FBDB9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id-ID" altLang="zh-CN" dirty="0">
                <a:solidFill>
                  <a:schemeClr val="bg1"/>
                </a:solidFill>
                <a:latin typeface="Microsoft YaHei" panose="020B0503020204020204" charset="-122"/>
              </a:rPr>
              <a:t>AR Method</a:t>
            </a:r>
            <a:endParaRPr lang="id-ID" altLang="zh-CN" dirty="0">
              <a:solidFill>
                <a:schemeClr val="bg1"/>
              </a:solidFill>
              <a:latin typeface="Microsoft YaHei" panose="020B0503020204020204" charset="-122"/>
            </a:endParaRPr>
          </a:p>
        </p:txBody>
      </p:sp>
      <p:sp>
        <p:nvSpPr>
          <p:cNvPr id="9" name="五边形 16"/>
          <p:cNvSpPr/>
          <p:nvPr/>
        </p:nvSpPr>
        <p:spPr>
          <a:xfrm>
            <a:off x="4085154" y="2330453"/>
            <a:ext cx="906960" cy="647381"/>
          </a:xfrm>
          <a:prstGeom prst="homePlate">
            <a:avLst>
              <a:gd name="adj" fmla="val 40309"/>
            </a:avLst>
          </a:prstGeom>
          <a:solidFill>
            <a:srgbClr val="F7C34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algn="ctr" eaLnBrk="1" fontAlgn="auto" hangingPunct="1">
              <a:spcBef>
                <a:spcPts val="0"/>
              </a:spcBef>
              <a:spcAft>
                <a:spcPts val="0"/>
              </a:spcAft>
              <a:defRPr/>
            </a:pPr>
            <a:r>
              <a:rPr lang="en-US" altLang="zh-CN" sz="3200" dirty="0">
                <a:solidFill>
                  <a:schemeClr val="bg1"/>
                </a:solidFill>
                <a:latin typeface="Arial" panose="020B0604020202020204" pitchFamily="34" charset="0"/>
                <a:ea typeface="方正舒体" pitchFamily="2" charset="-122"/>
                <a:cs typeface="Arial" panose="020B0604020202020204" pitchFamily="34" charset="0"/>
              </a:rPr>
              <a:t>C</a:t>
            </a:r>
            <a:endParaRPr lang="zh-CN" altLang="en-US" sz="3200" dirty="0">
              <a:solidFill>
                <a:schemeClr val="bg1"/>
              </a:solidFill>
              <a:latin typeface="Arial" panose="020B0604020202020204" pitchFamily="34" charset="0"/>
              <a:ea typeface="方正舒体" pitchFamily="2" charset="-122"/>
              <a:cs typeface="Arial" panose="020B0604020202020204" pitchFamily="34" charset="0"/>
            </a:endParaRPr>
          </a:p>
        </p:txBody>
      </p:sp>
      <p:sp>
        <p:nvSpPr>
          <p:cNvPr id="10" name="平行四边形 18"/>
          <p:cNvSpPr/>
          <p:nvPr/>
        </p:nvSpPr>
        <p:spPr>
          <a:xfrm rot="20743773">
            <a:off x="329614" y="3642092"/>
            <a:ext cx="3840501" cy="625489"/>
          </a:xfrm>
          <a:prstGeom prst="parallelogram">
            <a:avLst/>
          </a:prstGeom>
          <a:solidFill>
            <a:srgbClr val="F4A6C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r>
              <a:rPr lang="id-ID" altLang="zh-CN" dirty="0">
                <a:solidFill>
                  <a:schemeClr val="bg1"/>
                </a:solidFill>
                <a:latin typeface="Microsoft YaHei" panose="020B0503020204020204" charset="-122"/>
              </a:rPr>
              <a:t>AR applications</a:t>
            </a:r>
            <a:endParaRPr lang="id-ID" altLang="zh-CN" dirty="0">
              <a:solidFill>
                <a:schemeClr val="bg1"/>
              </a:solidFill>
              <a:latin typeface="Microsoft YaHei" panose="020B0503020204020204" charset="-122"/>
            </a:endParaRPr>
          </a:p>
        </p:txBody>
      </p:sp>
      <p:sp>
        <p:nvSpPr>
          <p:cNvPr id="11" name="五边形 19"/>
          <p:cNvSpPr/>
          <p:nvPr/>
        </p:nvSpPr>
        <p:spPr>
          <a:xfrm>
            <a:off x="4085154" y="3168653"/>
            <a:ext cx="906960" cy="647381"/>
          </a:xfrm>
          <a:prstGeom prst="homePlate">
            <a:avLst>
              <a:gd name="adj" fmla="val 40309"/>
            </a:avLst>
          </a:prstGeom>
          <a:solidFill>
            <a:srgbClr val="EA58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p>
            <a:pPr algn="ctr" eaLnBrk="1" fontAlgn="auto" hangingPunct="1">
              <a:spcBef>
                <a:spcPts val="0"/>
              </a:spcBef>
              <a:spcAft>
                <a:spcPts val="0"/>
              </a:spcAft>
              <a:defRPr/>
            </a:pPr>
            <a:r>
              <a:rPr lang="en-US" altLang="zh-CN" sz="3200" dirty="0">
                <a:solidFill>
                  <a:schemeClr val="bg1"/>
                </a:solidFill>
                <a:latin typeface="Arial" panose="020B0604020202020204" pitchFamily="34" charset="0"/>
                <a:ea typeface="方正舒体" pitchFamily="2" charset="-122"/>
                <a:cs typeface="Arial" panose="020B0604020202020204" pitchFamily="34" charset="0"/>
              </a:rPr>
              <a:t>D</a:t>
            </a:r>
            <a:endParaRPr lang="zh-CN" altLang="en-US" sz="3200" dirty="0">
              <a:solidFill>
                <a:schemeClr val="bg1"/>
              </a:solidFill>
              <a:latin typeface="Arial" panose="020B0604020202020204" pitchFamily="34" charset="0"/>
              <a:ea typeface="方正舒体" pitchFamily="2" charset="-122"/>
              <a:cs typeface="Arial" panose="020B0604020202020204" pitchFamily="34" charset="0"/>
            </a:endParaRPr>
          </a:p>
        </p:txBody>
      </p:sp>
      <p:pic>
        <p:nvPicPr>
          <p:cNvPr id="13" name="Picture 12" descr="5d98df7d0a3181864c784bbbe84e45e9 (2)"/>
          <p:cNvPicPr>
            <a:picLocks noChangeAspect="1"/>
          </p:cNvPicPr>
          <p:nvPr/>
        </p:nvPicPr>
        <p:blipFill>
          <a:blip r:embed="rId1"/>
          <a:stretch>
            <a:fillRect/>
          </a:stretch>
        </p:blipFill>
        <p:spPr>
          <a:xfrm>
            <a:off x="5256240" y="611977"/>
            <a:ext cx="3380141" cy="1728225"/>
          </a:xfrm>
          <a:prstGeom prst="rect">
            <a:avLst/>
          </a:prstGeom>
        </p:spPr>
      </p:pic>
      <p:pic>
        <p:nvPicPr>
          <p:cNvPr id="14" name="Picture 13" descr="5d98df7d0a3181864c784bbbe84e45e9 (3)"/>
          <p:cNvPicPr>
            <a:picLocks noChangeAspect="1"/>
          </p:cNvPicPr>
          <p:nvPr/>
        </p:nvPicPr>
        <p:blipFill>
          <a:blip r:embed="rId2"/>
          <a:stretch>
            <a:fillRect/>
          </a:stretch>
        </p:blipFill>
        <p:spPr>
          <a:xfrm>
            <a:off x="5256240" y="2492363"/>
            <a:ext cx="2808600" cy="22389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94" name="Shape 194"/>
        <p:cNvGrpSpPr/>
        <p:nvPr/>
      </p:nvGrpSpPr>
      <p:grpSpPr>
        <a:xfrm>
          <a:off x="0" y="0"/>
          <a:ext cx="0" cy="0"/>
          <a:chOff x="0" y="0"/>
          <a:chExt cx="0" cy="0"/>
        </a:xfrm>
      </p:grpSpPr>
      <p:sp>
        <p:nvSpPr>
          <p:cNvPr id="2" name="Title 1"/>
          <p:cNvSpPr/>
          <p:nvPr>
            <p:ph type="title"/>
          </p:nvPr>
        </p:nvSpPr>
        <p:spPr/>
        <p:txBody>
          <a:bodyPr/>
          <a:p>
            <a:endParaRPr lang="en-US"/>
          </a:p>
        </p:txBody>
      </p:sp>
      <p:sp>
        <p:nvSpPr>
          <p:cNvPr id="195" name="Google Shape;195;p32"/>
          <p:cNvSpPr txBox="1"/>
          <p:nvPr>
            <p:ph type="body" idx="1"/>
          </p:nvPr>
        </p:nvSpPr>
        <p:spPr>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200"/>
              <a:buNone/>
            </a:pPr>
            <a:r>
              <a:rPr lang="en-GB" b="1"/>
              <a:t>What’s the </a:t>
            </a:r>
            <a:r>
              <a:rPr lang="en-ID" altLang="en-GB" b="1"/>
              <a:t>AR </a:t>
            </a:r>
            <a:r>
              <a:rPr lang="en-GB" b="1"/>
              <a:t>technology ?</a:t>
            </a:r>
            <a:endParaRPr b="1"/>
          </a:p>
          <a:p>
            <a:pPr marL="0" lvl="0" indent="0" algn="l" rtl="0">
              <a:spcBef>
                <a:spcPts val="640"/>
              </a:spcBef>
              <a:spcAft>
                <a:spcPts val="0"/>
              </a:spcAft>
              <a:buClr>
                <a:schemeClr val="dk1"/>
              </a:buClr>
              <a:buSzPts val="3200"/>
              <a:buNone/>
            </a:pPr>
            <a:endParaRPr b="1"/>
          </a:p>
          <a:p>
            <a:pPr marL="0" lvl="0" indent="0" algn="ctr" rtl="0">
              <a:spcBef>
                <a:spcPts val="640"/>
              </a:spcBef>
              <a:spcAft>
                <a:spcPts val="0"/>
              </a:spcAft>
              <a:buClr>
                <a:schemeClr val="dk1"/>
              </a:buClr>
              <a:buSzPts val="3200"/>
              <a:buNone/>
            </a:pP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99" name="Shape 199"/>
        <p:cNvGrpSpPr/>
        <p:nvPr/>
      </p:nvGrpSpPr>
      <p:grpSpPr>
        <a:xfrm>
          <a:off x="0" y="0"/>
          <a:ext cx="0" cy="0"/>
          <a:chOff x="0" y="0"/>
          <a:chExt cx="0" cy="0"/>
        </a:xfrm>
      </p:grpSpPr>
      <p:sp>
        <p:nvSpPr>
          <p:cNvPr id="200" name="Google Shape;200;p33"/>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4400"/>
              <a:buFont typeface="Calibri" panose="020F0502020204030204"/>
              <a:buNone/>
            </a:pPr>
            <a:r>
              <a:rPr lang="en-GB" sz="3000" b="1"/>
              <a:t>Apa itu </a:t>
            </a:r>
            <a:r>
              <a:rPr lang="en-ID" altLang="en-GB" sz="3000" b="1"/>
              <a:t>AR</a:t>
            </a:r>
            <a:r>
              <a:rPr lang="en-GB" sz="3000" b="1"/>
              <a:t>?</a:t>
            </a:r>
            <a:endParaRPr sz="3000"/>
          </a:p>
        </p:txBody>
      </p:sp>
      <p:sp>
        <p:nvSpPr>
          <p:cNvPr id="201" name="Google Shape;201;p33"/>
          <p:cNvSpPr txBox="1"/>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600">
                <a:solidFill>
                  <a:srgbClr val="3C4743"/>
                </a:solidFill>
              </a:rPr>
              <a:t>Augmented Reality atau yang sering kita dengar dengan sebutan ARmerupakan sebuah teknologi yang menggabungkan benda maya dua dimensi dan ataupun tiga dimensi ke dalam lingkungan nyata kemudian memproyeksikan benda maya tersebut secara real-time.</a:t>
            </a:r>
            <a:endParaRPr lang="en-GB" sz="1600">
              <a:solidFill>
                <a:srgbClr val="3C4743"/>
              </a:solidFill>
            </a:endParaRPr>
          </a:p>
          <a:p>
            <a:pPr marL="457200" lvl="0" indent="0" algn="just" rtl="0">
              <a:lnSpc>
                <a:spcPct val="80000"/>
              </a:lnSpc>
              <a:spcBef>
                <a:spcPts val="525"/>
              </a:spcBef>
              <a:spcAft>
                <a:spcPts val="0"/>
              </a:spcAft>
              <a:buNone/>
            </a:pPr>
            <a:endParaRPr sz="1600"/>
          </a:p>
          <a:p>
            <a:pPr marL="0" lvl="0" indent="0" algn="just" rtl="0">
              <a:lnSpc>
                <a:spcPct val="80000"/>
              </a:lnSpc>
              <a:spcBef>
                <a:spcPts val="355"/>
              </a:spcBef>
              <a:spcAft>
                <a:spcPts val="0"/>
              </a:spcAft>
              <a:buClr>
                <a:schemeClr val="dk1"/>
              </a:buClr>
              <a:buSzPts val="1785"/>
              <a:buNone/>
            </a:pPr>
            <a:endParaRPr sz="1600"/>
          </a:p>
        </p:txBody>
      </p:sp>
      <p:pic>
        <p:nvPicPr>
          <p:cNvPr id="8" name="Picture 7" descr="hqdefault"/>
          <p:cNvPicPr>
            <a:picLocks noChangeAspect="1"/>
          </p:cNvPicPr>
          <p:nvPr/>
        </p:nvPicPr>
        <p:blipFill>
          <a:blip r:embed="rId1"/>
          <a:stretch>
            <a:fillRect/>
          </a:stretch>
        </p:blipFill>
        <p:spPr>
          <a:xfrm>
            <a:off x="3035300" y="2280920"/>
            <a:ext cx="3073400" cy="2305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ox(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34"/>
          <p:cNvSpPr txBox="1"/>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959"/>
              <a:buFont typeface="Calibri" panose="020F0502020204030204"/>
              <a:buNone/>
            </a:pPr>
            <a:r>
              <a:rPr lang="en-GB" sz="3000" b="1">
                <a:solidFill>
                  <a:srgbClr val="000000"/>
                </a:solidFill>
              </a:rPr>
              <a:t>Prinsip Kerja </a:t>
            </a:r>
            <a:r>
              <a:rPr lang="en-ID" altLang="en-GB" sz="3000" b="1">
                <a:solidFill>
                  <a:srgbClr val="000000"/>
                </a:solidFill>
              </a:rPr>
              <a:t>AR</a:t>
            </a:r>
            <a:endParaRPr lang="en-ID" altLang="en-GB" sz="3000" b="1">
              <a:solidFill>
                <a:srgbClr val="000000"/>
              </a:solidFill>
            </a:endParaRPr>
          </a:p>
        </p:txBody>
      </p:sp>
      <p:sp>
        <p:nvSpPr>
          <p:cNvPr id="3" name="Text Placeholder 2"/>
          <p:cNvSpPr/>
          <p:nvPr>
            <p:ph type="body" idx="1"/>
          </p:nvPr>
        </p:nvSpPr>
        <p:spPr/>
        <p:txBody>
          <a:bodyPr/>
          <a:p>
            <a:endParaRPr lang="en-US"/>
          </a:p>
        </p:txBody>
      </p:sp>
      <p:pic>
        <p:nvPicPr>
          <p:cNvPr id="1" name="Picture 0" descr="5d98df7d0a3181864c784bbbe84e45e9 (4)"/>
          <p:cNvPicPr>
            <a:picLocks noChangeAspect="1"/>
          </p:cNvPicPr>
          <p:nvPr/>
        </p:nvPicPr>
        <p:blipFill>
          <a:blip r:embed="rId1"/>
          <a:stretch>
            <a:fillRect/>
          </a:stretch>
        </p:blipFill>
        <p:spPr>
          <a:xfrm>
            <a:off x="218440" y="1962785"/>
            <a:ext cx="4032250" cy="1653540"/>
          </a:xfrm>
          <a:prstGeom prst="rect">
            <a:avLst/>
          </a:prstGeom>
        </p:spPr>
      </p:pic>
      <p:pic>
        <p:nvPicPr>
          <p:cNvPr id="2" name="Picture 1" descr="augmented reality android"/>
          <p:cNvPicPr>
            <a:picLocks noChangeAspect="1"/>
          </p:cNvPicPr>
          <p:nvPr/>
        </p:nvPicPr>
        <p:blipFill>
          <a:blip r:embed="rId2"/>
          <a:stretch>
            <a:fillRect/>
          </a:stretch>
        </p:blipFill>
        <p:spPr>
          <a:xfrm>
            <a:off x="4516120" y="1764030"/>
            <a:ext cx="4462145" cy="2051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
                                        </p:tgtEl>
                                        <p:attrNameLst>
                                          <p:attrName>style.visibility</p:attrName>
                                        </p:attrNameLst>
                                      </p:cBhvr>
                                      <p:to>
                                        <p:strVal val="visible"/>
                                      </p:to>
                                    </p:set>
                                    <p:animEffect transition="in" filter="wipe(left)">
                                      <p:cBhvr>
                                        <p:cTn id="7" dur="500"/>
                                        <p:tgtEl>
                                          <p:spTgt spid="1"/>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amond(in)">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l"/>
            <a:r>
              <a:rPr lang="en-ID" altLang="en-US" sz="3000" b="1"/>
              <a:t>Prinsip Kerja AR (Marker)</a:t>
            </a:r>
            <a:endParaRPr lang="en-ID" altLang="en-US" sz="3000" b="1"/>
          </a:p>
        </p:txBody>
      </p:sp>
      <p:sp>
        <p:nvSpPr>
          <p:cNvPr id="5" name="Text Placeholder 4"/>
          <p:cNvSpPr/>
          <p:nvPr>
            <p:ph type="body" idx="1"/>
          </p:nvPr>
        </p:nvSpPr>
        <p:spPr/>
        <p:txBody>
          <a:bodyPr/>
          <a:p>
            <a:endParaRPr lang="en-US"/>
          </a:p>
        </p:txBody>
      </p:sp>
      <p:sp>
        <p:nvSpPr>
          <p:cNvPr id="19" name="Text Box 9"/>
          <p:cNvSpPr txBox="1"/>
          <p:nvPr/>
        </p:nvSpPr>
        <p:spPr>
          <a:xfrm>
            <a:off x="629199" y="1540351"/>
            <a:ext cx="3838575" cy="2061210"/>
          </a:xfrm>
          <a:prstGeom prst="rect">
            <a:avLst/>
          </a:prstGeom>
          <a:noFill/>
        </p:spPr>
        <p:txBody>
          <a:bodyPr wrap="square" rtlCol="0">
            <a:spAutoFit/>
          </a:bodyPr>
          <a:p>
            <a:pPr marL="285750" indent="-285750">
              <a:buFont typeface="Wingdings" panose="05000000000000000000" charset="0"/>
              <a:buChar char=""/>
            </a:pPr>
            <a:r>
              <a:rPr lang="en-US" sz="1600" dirty="0">
                <a:latin typeface="Times New Roman" panose="02020603050405020304" charset="0"/>
              </a:rPr>
              <a:t>Marker </a:t>
            </a:r>
            <a:r>
              <a:rPr lang="en-US" sz="1600" dirty="0" err="1">
                <a:latin typeface="Times New Roman" panose="02020603050405020304" charset="0"/>
              </a:rPr>
              <a:t>biasanya</a:t>
            </a:r>
            <a:r>
              <a:rPr lang="en-US" sz="1600" dirty="0">
                <a:latin typeface="Times New Roman" panose="02020603050405020304" charset="0"/>
              </a:rPr>
              <a:t> </a:t>
            </a:r>
            <a:r>
              <a:rPr lang="en-US" sz="1600" dirty="0" err="1">
                <a:latin typeface="Times New Roman" panose="02020603050405020304" charset="0"/>
              </a:rPr>
              <a:t>merupakan</a:t>
            </a:r>
            <a:r>
              <a:rPr lang="en-US" sz="1600" dirty="0">
                <a:latin typeface="Times New Roman" panose="02020603050405020304" charset="0"/>
              </a:rPr>
              <a:t> </a:t>
            </a:r>
            <a:r>
              <a:rPr lang="en-US" sz="1600" dirty="0" err="1">
                <a:latin typeface="Times New Roman" panose="02020603050405020304" charset="0"/>
              </a:rPr>
              <a:t>ilustrasi</a:t>
            </a:r>
            <a:r>
              <a:rPr lang="en-US" sz="1600" dirty="0">
                <a:latin typeface="Times New Roman" panose="02020603050405020304" charset="0"/>
              </a:rPr>
              <a:t> </a:t>
            </a:r>
            <a:r>
              <a:rPr lang="en-US" sz="1600" dirty="0" err="1">
                <a:latin typeface="Times New Roman" panose="02020603050405020304" charset="0"/>
              </a:rPr>
              <a:t>hitam</a:t>
            </a:r>
            <a:r>
              <a:rPr lang="en-US" sz="1600" dirty="0">
                <a:latin typeface="Times New Roman" panose="02020603050405020304" charset="0"/>
              </a:rPr>
              <a:t> dan </a:t>
            </a:r>
            <a:r>
              <a:rPr lang="en-US" sz="1600" dirty="0" err="1">
                <a:latin typeface="Times New Roman" panose="02020603050405020304" charset="0"/>
              </a:rPr>
              <a:t>putih</a:t>
            </a:r>
            <a:r>
              <a:rPr lang="en-US" sz="1600" dirty="0">
                <a:latin typeface="Times New Roman" panose="02020603050405020304" charset="0"/>
              </a:rPr>
              <a:t> </a:t>
            </a:r>
            <a:r>
              <a:rPr lang="en-US" sz="1600" dirty="0" err="1">
                <a:latin typeface="Times New Roman" panose="02020603050405020304" charset="0"/>
              </a:rPr>
              <a:t>persegi</a:t>
            </a:r>
            <a:r>
              <a:rPr lang="en-US" sz="1600" dirty="0">
                <a:latin typeface="Times New Roman" panose="02020603050405020304" charset="0"/>
              </a:rPr>
              <a:t> </a:t>
            </a:r>
            <a:r>
              <a:rPr lang="en-US" sz="1600" dirty="0" err="1">
                <a:latin typeface="Times New Roman" panose="02020603050405020304" charset="0"/>
              </a:rPr>
              <a:t>dengan</a:t>
            </a:r>
            <a:r>
              <a:rPr lang="en-US" sz="1600" dirty="0">
                <a:latin typeface="Times New Roman" panose="02020603050405020304" charset="0"/>
              </a:rPr>
              <a:t> </a:t>
            </a:r>
            <a:r>
              <a:rPr lang="en-US" sz="1600" dirty="0" err="1">
                <a:latin typeface="Times New Roman" panose="02020603050405020304" charset="0"/>
              </a:rPr>
              <a:t>batas</a:t>
            </a:r>
            <a:r>
              <a:rPr lang="en-US" sz="1600" dirty="0">
                <a:latin typeface="Times New Roman" panose="02020603050405020304" charset="0"/>
              </a:rPr>
              <a:t> </a:t>
            </a:r>
            <a:r>
              <a:rPr lang="en-US" sz="1600" dirty="0" err="1">
                <a:latin typeface="Times New Roman" panose="02020603050405020304" charset="0"/>
              </a:rPr>
              <a:t>hitam</a:t>
            </a:r>
            <a:r>
              <a:rPr lang="en-US" sz="1600" dirty="0">
                <a:latin typeface="Times New Roman" panose="02020603050405020304" charset="0"/>
              </a:rPr>
              <a:t> </a:t>
            </a:r>
            <a:r>
              <a:rPr lang="en-US" sz="1600" dirty="0" err="1">
                <a:latin typeface="Times New Roman" panose="02020603050405020304" charset="0"/>
              </a:rPr>
              <a:t>tebal</a:t>
            </a:r>
            <a:r>
              <a:rPr lang="en-US" sz="1600" dirty="0">
                <a:latin typeface="Times New Roman" panose="02020603050405020304" charset="0"/>
              </a:rPr>
              <a:t> dan </a:t>
            </a:r>
            <a:r>
              <a:rPr lang="en-US" sz="1600" dirty="0" err="1">
                <a:latin typeface="Times New Roman" panose="02020603050405020304" charset="0"/>
              </a:rPr>
              <a:t>latar</a:t>
            </a:r>
            <a:r>
              <a:rPr lang="en-US" sz="1600" dirty="0">
                <a:latin typeface="Times New Roman" panose="02020603050405020304" charset="0"/>
              </a:rPr>
              <a:t> </a:t>
            </a:r>
            <a:r>
              <a:rPr lang="en-US" sz="1600" dirty="0" err="1">
                <a:latin typeface="Times New Roman" panose="02020603050405020304" charset="0"/>
              </a:rPr>
              <a:t>belakang</a:t>
            </a:r>
            <a:r>
              <a:rPr lang="en-US" sz="1600" dirty="0">
                <a:latin typeface="Times New Roman" panose="02020603050405020304" charset="0"/>
              </a:rPr>
              <a:t> </a:t>
            </a:r>
            <a:r>
              <a:rPr lang="en-US" sz="1600" dirty="0" err="1">
                <a:latin typeface="Times New Roman" panose="02020603050405020304" charset="0"/>
              </a:rPr>
              <a:t>putih</a:t>
            </a:r>
            <a:r>
              <a:rPr lang="en-US" sz="1600" dirty="0">
                <a:latin typeface="Times New Roman" panose="02020603050405020304" charset="0"/>
              </a:rPr>
              <a:t>.</a:t>
            </a:r>
            <a:endParaRPr lang="en-US" sz="1600" dirty="0">
              <a:latin typeface="Times New Roman" panose="02020603050405020304" charset="0"/>
            </a:endParaRPr>
          </a:p>
          <a:p>
            <a:pPr marL="285750" indent="-285750">
              <a:buFont typeface="Wingdings" panose="05000000000000000000" charset="0"/>
              <a:buChar char=""/>
            </a:pPr>
            <a:endParaRPr lang="en-US" sz="1600" dirty="0">
              <a:latin typeface="Times New Roman" panose="02020603050405020304" charset="0"/>
            </a:endParaRPr>
          </a:p>
          <a:p>
            <a:pPr marL="285750" indent="-285750">
              <a:buFont typeface="Wingdings" panose="05000000000000000000" charset="0"/>
              <a:buChar char=""/>
            </a:pPr>
            <a:r>
              <a:rPr lang="en-US" sz="1600" dirty="0" err="1">
                <a:latin typeface="Times New Roman" panose="02020603050405020304" charset="0"/>
              </a:rPr>
              <a:t>Komputer</a:t>
            </a:r>
            <a:r>
              <a:rPr lang="en-US" sz="1600" dirty="0">
                <a:latin typeface="Times New Roman" panose="02020603050405020304" charset="0"/>
              </a:rPr>
              <a:t> </a:t>
            </a:r>
            <a:r>
              <a:rPr lang="en-US" sz="1600" dirty="0" err="1">
                <a:latin typeface="Times New Roman" panose="02020603050405020304" charset="0"/>
              </a:rPr>
              <a:t>akan</a:t>
            </a:r>
            <a:r>
              <a:rPr lang="en-US" sz="1600" dirty="0">
                <a:latin typeface="Times New Roman" panose="02020603050405020304" charset="0"/>
              </a:rPr>
              <a:t> </a:t>
            </a:r>
            <a:r>
              <a:rPr lang="en-US" sz="1600" dirty="0" err="1">
                <a:latin typeface="Times New Roman" panose="02020603050405020304" charset="0"/>
              </a:rPr>
              <a:t>mengenali</a:t>
            </a:r>
            <a:r>
              <a:rPr lang="en-US" sz="1600" dirty="0">
                <a:latin typeface="Times New Roman" panose="02020603050405020304" charset="0"/>
              </a:rPr>
              <a:t> </a:t>
            </a:r>
            <a:r>
              <a:rPr lang="en-US" sz="1600" dirty="0" err="1">
                <a:latin typeface="Times New Roman" panose="02020603050405020304" charset="0"/>
              </a:rPr>
              <a:t>posisi</a:t>
            </a:r>
            <a:r>
              <a:rPr lang="en-US" sz="1600" dirty="0">
                <a:latin typeface="Times New Roman" panose="02020603050405020304" charset="0"/>
              </a:rPr>
              <a:t> dan </a:t>
            </a:r>
            <a:r>
              <a:rPr lang="en-US" sz="1600" dirty="0" err="1">
                <a:latin typeface="Times New Roman" panose="02020603050405020304" charset="0"/>
              </a:rPr>
              <a:t>orientasi</a:t>
            </a:r>
            <a:r>
              <a:rPr lang="en-US" sz="1600" dirty="0">
                <a:latin typeface="Times New Roman" panose="02020603050405020304" charset="0"/>
              </a:rPr>
              <a:t> marker dan </a:t>
            </a:r>
            <a:r>
              <a:rPr lang="en-US" sz="1600" dirty="0" err="1">
                <a:latin typeface="Times New Roman" panose="02020603050405020304" charset="0"/>
              </a:rPr>
              <a:t>menciptakan</a:t>
            </a:r>
            <a:r>
              <a:rPr lang="en-US" sz="1600" dirty="0">
                <a:latin typeface="Times New Roman" panose="02020603050405020304" charset="0"/>
              </a:rPr>
              <a:t> dunia virtual 3D </a:t>
            </a:r>
            <a:r>
              <a:rPr lang="en-US" sz="1600" dirty="0" err="1">
                <a:latin typeface="Times New Roman" panose="02020603050405020304" charset="0"/>
              </a:rPr>
              <a:t>yaitu</a:t>
            </a:r>
            <a:r>
              <a:rPr lang="en-US" sz="1600" dirty="0">
                <a:latin typeface="Times New Roman" panose="02020603050405020304" charset="0"/>
              </a:rPr>
              <a:t> </a:t>
            </a:r>
            <a:r>
              <a:rPr lang="en-US" sz="1600" dirty="0" err="1">
                <a:latin typeface="Times New Roman" panose="02020603050405020304" charset="0"/>
              </a:rPr>
              <a:t>titik</a:t>
            </a:r>
            <a:r>
              <a:rPr lang="en-US" sz="1600" dirty="0">
                <a:latin typeface="Times New Roman" panose="02020603050405020304" charset="0"/>
              </a:rPr>
              <a:t> (0,0,0) dan </a:t>
            </a:r>
            <a:r>
              <a:rPr lang="en-US" sz="1600" dirty="0" err="1">
                <a:latin typeface="Times New Roman" panose="02020603050405020304" charset="0"/>
              </a:rPr>
              <a:t>tiga</a:t>
            </a:r>
            <a:r>
              <a:rPr lang="en-US" sz="1600" dirty="0">
                <a:latin typeface="Times New Roman" panose="02020603050405020304" charset="0"/>
              </a:rPr>
              <a:t> </a:t>
            </a:r>
            <a:r>
              <a:rPr lang="en-US" sz="1600" dirty="0" err="1">
                <a:latin typeface="Times New Roman" panose="02020603050405020304" charset="0"/>
              </a:rPr>
              <a:t>sumbu</a:t>
            </a:r>
            <a:r>
              <a:rPr lang="en-US" sz="1600" dirty="0">
                <a:latin typeface="Times New Roman" panose="02020603050405020304" charset="0"/>
              </a:rPr>
              <a:t> </a:t>
            </a:r>
            <a:r>
              <a:rPr lang="en-US" sz="1600" dirty="0" err="1">
                <a:latin typeface="Times New Roman" panose="02020603050405020304" charset="0"/>
              </a:rPr>
              <a:t>yaitu</a:t>
            </a:r>
            <a:r>
              <a:rPr lang="en-US" sz="1600" dirty="0">
                <a:latin typeface="Times New Roman" panose="02020603050405020304" charset="0"/>
              </a:rPr>
              <a:t> X, Y, dan Z.</a:t>
            </a:r>
            <a:endParaRPr lang="en-US" sz="1600" dirty="0">
              <a:latin typeface="Times New Roman" panose="02020603050405020304" charset="0"/>
            </a:endParaRPr>
          </a:p>
        </p:txBody>
      </p:sp>
      <p:pic>
        <p:nvPicPr>
          <p:cNvPr id="20" name="Picture 19" descr="augmented reality android (1)"/>
          <p:cNvPicPr>
            <a:picLocks noChangeAspect="1"/>
          </p:cNvPicPr>
          <p:nvPr/>
        </p:nvPicPr>
        <p:blipFill>
          <a:blip r:embed="rId1"/>
          <a:stretch>
            <a:fillRect/>
          </a:stretch>
        </p:blipFill>
        <p:spPr>
          <a:xfrm>
            <a:off x="4778375" y="1654810"/>
            <a:ext cx="3743960" cy="1834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pPr algn="l"/>
            <a:r>
              <a:rPr lang="en-ID" altLang="en-US" sz="3000" b="1">
                <a:sym typeface="+mn-ea"/>
              </a:rPr>
              <a:t>Prinsip Kerja AR (Markerless)</a:t>
            </a:r>
            <a:endParaRPr lang="en-US" sz="3000"/>
          </a:p>
        </p:txBody>
      </p:sp>
      <p:sp>
        <p:nvSpPr>
          <p:cNvPr id="4" name="Text Placeholder 3"/>
          <p:cNvSpPr/>
          <p:nvPr>
            <p:ph type="body" idx="1"/>
          </p:nvPr>
        </p:nvSpPr>
        <p:spPr/>
        <p:txBody>
          <a:bodyPr/>
          <a:p>
            <a:endParaRPr lang="en-US"/>
          </a:p>
        </p:txBody>
      </p:sp>
      <p:sp>
        <p:nvSpPr>
          <p:cNvPr id="6" name="Text Box 11"/>
          <p:cNvSpPr txBox="1"/>
          <p:nvPr/>
        </p:nvSpPr>
        <p:spPr>
          <a:xfrm>
            <a:off x="1040699" y="1556571"/>
            <a:ext cx="4705351" cy="1599565"/>
          </a:xfrm>
          <a:prstGeom prst="rect">
            <a:avLst/>
          </a:prstGeom>
          <a:noFill/>
        </p:spPr>
        <p:txBody>
          <a:bodyPr wrap="square" rtlCol="0">
            <a:spAutoFit/>
          </a:bodyPr>
          <a:p>
            <a:pPr marL="285750" indent="-285750">
              <a:buFont typeface="Wingdings" panose="05000000000000000000" charset="0"/>
              <a:buChar char=""/>
            </a:pPr>
            <a:r>
              <a:rPr lang="id-ID" altLang="en-US" dirty="0">
                <a:latin typeface="Times New Roman" panose="02020603050405020304" charset="0"/>
              </a:rPr>
              <a:t>Face Tracking</a:t>
            </a:r>
            <a:endParaRPr lang="id-ID" altLang="en-US" dirty="0">
              <a:latin typeface="Times New Roman" panose="02020603050405020304" charset="0"/>
            </a:endParaRPr>
          </a:p>
          <a:p>
            <a:pPr marL="285750" indent="-285750">
              <a:buFont typeface="Wingdings" panose="05000000000000000000" charset="0"/>
              <a:buChar char=""/>
            </a:pPr>
            <a:endParaRPr lang="id-ID" altLang="en-US" dirty="0">
              <a:latin typeface="Times New Roman" panose="02020603050405020304" charset="0"/>
            </a:endParaRPr>
          </a:p>
          <a:p>
            <a:pPr marL="285750" indent="-285750">
              <a:buFont typeface="Wingdings" panose="05000000000000000000" charset="0"/>
              <a:buChar char=""/>
            </a:pPr>
            <a:r>
              <a:rPr lang="id-ID" altLang="en-US" dirty="0">
                <a:latin typeface="Times New Roman" panose="02020603050405020304" charset="0"/>
              </a:rPr>
              <a:t>3D Object Tracking</a:t>
            </a:r>
            <a:endParaRPr lang="id-ID" altLang="en-US" dirty="0">
              <a:latin typeface="Times New Roman" panose="02020603050405020304" charset="0"/>
            </a:endParaRPr>
          </a:p>
          <a:p>
            <a:pPr marL="285750" indent="-285750">
              <a:buFont typeface="Wingdings" panose="05000000000000000000" charset="0"/>
              <a:buChar char=""/>
            </a:pPr>
            <a:endParaRPr lang="id-ID" altLang="en-US" dirty="0">
              <a:latin typeface="Times New Roman" panose="02020603050405020304" charset="0"/>
            </a:endParaRPr>
          </a:p>
          <a:p>
            <a:pPr marL="285750" indent="-285750">
              <a:buFont typeface="Wingdings" panose="05000000000000000000" charset="0"/>
              <a:buChar char=""/>
            </a:pPr>
            <a:r>
              <a:rPr lang="id-ID" altLang="en-US" dirty="0">
                <a:latin typeface="Times New Roman" panose="02020603050405020304" charset="0"/>
              </a:rPr>
              <a:t>Motion Tracking</a:t>
            </a:r>
            <a:endParaRPr lang="id-ID" altLang="en-US" dirty="0">
              <a:latin typeface="Times New Roman" panose="02020603050405020304" charset="0"/>
            </a:endParaRPr>
          </a:p>
          <a:p>
            <a:pPr marL="285750" indent="-285750">
              <a:buFont typeface="Wingdings" panose="05000000000000000000" charset="0"/>
              <a:buChar char=""/>
            </a:pPr>
            <a:endParaRPr lang="id-ID" altLang="en-US" dirty="0">
              <a:latin typeface="Times New Roman" panose="02020603050405020304" charset="0"/>
            </a:endParaRPr>
          </a:p>
          <a:p>
            <a:pPr marL="285750" indent="-285750">
              <a:buFont typeface="Wingdings" panose="05000000000000000000" charset="0"/>
              <a:buChar char=""/>
            </a:pPr>
            <a:r>
              <a:rPr lang="id-ID" altLang="en-US" dirty="0">
                <a:latin typeface="Times New Roman" panose="02020603050405020304" charset="0"/>
              </a:rPr>
              <a:t>GPS Base Tracking</a:t>
            </a:r>
            <a:endParaRPr lang="id-ID" altLang="en-US" dirty="0">
              <a:latin typeface="Times New Roman" panose="02020603050405020304" charset="0"/>
            </a:endParaRPr>
          </a:p>
        </p:txBody>
      </p:sp>
      <p:pic>
        <p:nvPicPr>
          <p:cNvPr id="7" name="Picture 6" descr="snapchat-icon-logo-png-15"/>
          <p:cNvPicPr>
            <a:picLocks noChangeAspect="1"/>
          </p:cNvPicPr>
          <p:nvPr/>
        </p:nvPicPr>
        <p:blipFill>
          <a:blip r:embed="rId1"/>
          <a:stretch>
            <a:fillRect/>
          </a:stretch>
        </p:blipFill>
        <p:spPr>
          <a:xfrm>
            <a:off x="4737013" y="1063178"/>
            <a:ext cx="1696085" cy="1696085"/>
          </a:xfrm>
          <a:prstGeom prst="rect">
            <a:avLst/>
          </a:prstGeom>
        </p:spPr>
      </p:pic>
      <p:pic>
        <p:nvPicPr>
          <p:cNvPr id="8" name="Picture 7" descr="hqdefault"/>
          <p:cNvPicPr>
            <a:picLocks noChangeAspect="1"/>
          </p:cNvPicPr>
          <p:nvPr/>
        </p:nvPicPr>
        <p:blipFill>
          <a:blip r:embed="rId2"/>
          <a:stretch>
            <a:fillRect/>
          </a:stretch>
        </p:blipFill>
        <p:spPr>
          <a:xfrm>
            <a:off x="6433096" y="1444176"/>
            <a:ext cx="1244600" cy="933451"/>
          </a:xfrm>
          <a:prstGeom prst="rect">
            <a:avLst/>
          </a:prstGeom>
        </p:spPr>
      </p:pic>
      <p:pic>
        <p:nvPicPr>
          <p:cNvPr id="9" name="Picture 8" descr="eskin-1"/>
          <p:cNvPicPr>
            <a:picLocks noChangeAspect="1"/>
          </p:cNvPicPr>
          <p:nvPr/>
        </p:nvPicPr>
        <p:blipFill>
          <a:blip r:embed="rId3"/>
          <a:stretch>
            <a:fillRect/>
          </a:stretch>
        </p:blipFill>
        <p:spPr>
          <a:xfrm>
            <a:off x="6433099" y="2759261"/>
            <a:ext cx="1698625" cy="934720"/>
          </a:xfrm>
          <a:prstGeom prst="rect">
            <a:avLst/>
          </a:prstGeom>
        </p:spPr>
      </p:pic>
      <p:pic>
        <p:nvPicPr>
          <p:cNvPr id="10" name="Picture 9" descr="Pokemon Go generic_1468596987407_9546606_ver1.0"/>
          <p:cNvPicPr>
            <a:picLocks noChangeAspect="1"/>
          </p:cNvPicPr>
          <p:nvPr/>
        </p:nvPicPr>
        <p:blipFill>
          <a:blip r:embed="rId4"/>
          <a:stretch>
            <a:fillRect/>
          </a:stretch>
        </p:blipFill>
        <p:spPr>
          <a:xfrm>
            <a:off x="4338232" y="2759261"/>
            <a:ext cx="1850391" cy="104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ox(in)">
                                      <p:cBhvr>
                                        <p:cTn id="18" dur="20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54" presetClass="entr" presetSubtype="0" accel="10000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strVal val="#ppt_w*0.05"/>
                                          </p:val>
                                        </p:tav>
                                        <p:tav tm="100000">
                                          <p:val>
                                            <p:strVal val="#ppt_w"/>
                                          </p:val>
                                        </p:tav>
                                      </p:tavLst>
                                    </p:anim>
                                    <p:anim calcmode="lin" valueType="num">
                                      <p:cBhvr>
                                        <p:cTn id="29" dur="500" fill="hold"/>
                                        <p:tgtEl>
                                          <p:spTgt spid="9"/>
                                        </p:tgtEl>
                                        <p:attrNameLst>
                                          <p:attrName>ppt_h</p:attrName>
                                        </p:attrNameLst>
                                      </p:cBhvr>
                                      <p:tavLst>
                                        <p:tav tm="0">
                                          <p:val>
                                            <p:strVal val="#ppt_h"/>
                                          </p:val>
                                        </p:tav>
                                        <p:tav tm="100000">
                                          <p:val>
                                            <p:strVal val="#ppt_h"/>
                                          </p:val>
                                        </p:tav>
                                      </p:tavLst>
                                    </p:anim>
                                    <p:anim calcmode="lin" valueType="num">
                                      <p:cBhvr>
                                        <p:cTn id="30" dur="500" fill="hold"/>
                                        <p:tgtEl>
                                          <p:spTgt spid="9"/>
                                        </p:tgtEl>
                                        <p:attrNameLst>
                                          <p:attrName>ppt_x</p:attrName>
                                        </p:attrNameLst>
                                      </p:cBhvr>
                                      <p:tavLst>
                                        <p:tav tm="0">
                                          <p:val>
                                            <p:strVal val="#ppt_x-.2"/>
                                          </p:val>
                                        </p:tav>
                                        <p:tav tm="100000">
                                          <p:val>
                                            <p:strVal val="#ppt_x"/>
                                          </p:val>
                                        </p:tav>
                                      </p:tavLst>
                                    </p:anim>
                                    <p:anim calcmode="lin" valueType="num">
                                      <p:cBhvr>
                                        <p:cTn id="31" dur="500" fill="hold"/>
                                        <p:tgtEl>
                                          <p:spTgt spid="9"/>
                                        </p:tgtEl>
                                        <p:attrNameLst>
                                          <p:attrName>ppt_y</p:attrName>
                                        </p:attrNameLst>
                                      </p:cBhvr>
                                      <p:tavLst>
                                        <p:tav tm="0">
                                          <p:val>
                                            <p:strVal val="#ppt_y"/>
                                          </p:val>
                                        </p:tav>
                                        <p:tav tm="100000">
                                          <p:val>
                                            <p:strVal val="#ppt_y"/>
                                          </p:val>
                                        </p:tav>
                                      </p:tavLst>
                                    </p:anim>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sp>
        <p:nvSpPr>
          <p:cNvPr id="214" name="Google Shape;214;p35"/>
          <p:cNvSpPr txBox="1"/>
          <p:nvPr>
            <p:ph type="title"/>
          </p:nvPr>
        </p:nvSpPr>
        <p:spPr>
          <a:prstGeom prst="rect">
            <a:avLst/>
          </a:prstGeom>
          <a:noFill/>
          <a:ln>
            <a:noFill/>
          </a:ln>
        </p:spPr>
        <p:txBody>
          <a:bodyPr spcFirstLastPara="1" wrap="square" lIns="91425" tIns="45700" rIns="91425" bIns="45700" anchor="ctr" anchorCtr="0">
            <a:noAutofit/>
          </a:bodyPr>
          <a:lstStyle/>
          <a:p>
            <a:pPr marL="457200" lvl="0" indent="0" algn="l" rtl="0">
              <a:spcBef>
                <a:spcPts val="0"/>
              </a:spcBef>
              <a:spcAft>
                <a:spcPts val="0"/>
              </a:spcAft>
              <a:buClr>
                <a:schemeClr val="dk1"/>
              </a:buClr>
              <a:buSzPts val="4400"/>
              <a:buFont typeface="Calibri" panose="020F0502020204030204"/>
              <a:buNone/>
            </a:pPr>
            <a:r>
              <a:rPr lang="en-GB" sz="3000" b="1">
                <a:solidFill>
                  <a:srgbClr val="000000"/>
                </a:solidFill>
              </a:rPr>
              <a:t>Perbedaan </a:t>
            </a:r>
            <a:r>
              <a:rPr lang="en-ID" altLang="en-GB" sz="3000" b="1">
                <a:solidFill>
                  <a:srgbClr val="000000"/>
                </a:solidFill>
              </a:rPr>
              <a:t>AR </a:t>
            </a:r>
            <a:r>
              <a:rPr lang="en-GB" sz="3000" b="1">
                <a:solidFill>
                  <a:srgbClr val="000000"/>
                </a:solidFill>
              </a:rPr>
              <a:t>dengan VR &amp; </a:t>
            </a:r>
            <a:r>
              <a:rPr lang="en-ID" altLang="en-GB" sz="3000" b="1">
                <a:solidFill>
                  <a:srgbClr val="000000"/>
                </a:solidFill>
              </a:rPr>
              <a:t>XR/MR</a:t>
            </a:r>
            <a:endParaRPr lang="en-ID" altLang="en-GB" sz="3000" b="1">
              <a:solidFill>
                <a:srgbClr val="000000"/>
              </a:solidFill>
            </a:endParaRPr>
          </a:p>
        </p:txBody>
      </p:sp>
      <p:sp>
        <p:nvSpPr>
          <p:cNvPr id="1" name="Text Placeholder 0"/>
          <p:cNvSpPr/>
          <p:nvPr>
            <p:ph type="body" idx="1"/>
          </p:nvPr>
        </p:nvSpPr>
        <p:spPr/>
        <p:txBody>
          <a:bodyPr/>
          <a:p>
            <a:endParaRPr lang="en-US"/>
          </a:p>
        </p:txBody>
      </p:sp>
      <p:pic>
        <p:nvPicPr>
          <p:cNvPr id="215" name="Google Shape;215;p35"/>
          <p:cNvPicPr preferRelativeResize="0"/>
          <p:nvPr/>
        </p:nvPicPr>
        <p:blipFill>
          <a:blip r:embed="rId1"/>
          <a:stretch>
            <a:fillRect/>
          </a:stretch>
        </p:blipFill>
        <p:spPr>
          <a:xfrm>
            <a:off x="1621700" y="1186025"/>
            <a:ext cx="6214476" cy="34904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1642</Words>
  <Application>WPS Presentation</Application>
  <PresentationFormat/>
  <Paragraphs>99</Paragraphs>
  <Slides>13</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13</vt:i4>
      </vt:variant>
    </vt:vector>
  </HeadingPairs>
  <TitlesOfParts>
    <vt:vector size="29" baseType="lpstr">
      <vt:lpstr>Arial</vt:lpstr>
      <vt:lpstr>SimSun</vt:lpstr>
      <vt:lpstr>Wingdings</vt:lpstr>
      <vt:lpstr>Arial</vt:lpstr>
      <vt:lpstr>Noto Sans Symbols</vt:lpstr>
      <vt:lpstr>Rambla</vt:lpstr>
      <vt:lpstr>Verdana</vt:lpstr>
      <vt:lpstr>Calibri</vt:lpstr>
      <vt:lpstr>Microsoft YaHei</vt:lpstr>
      <vt:lpstr>Arial Unicode MS</vt:lpstr>
      <vt:lpstr>Segoe Print</vt:lpstr>
      <vt:lpstr>方正舒体</vt:lpstr>
      <vt:lpstr>Wingdings</vt:lpstr>
      <vt:lpstr>Times New Roman</vt:lpstr>
      <vt:lpstr>Simple Light</vt:lpstr>
      <vt:lpstr>Office Theme</vt:lpstr>
      <vt:lpstr>XR Shooting Game</vt:lpstr>
      <vt:lpstr>PowerPoint 演示文稿</vt:lpstr>
      <vt:lpstr>PowerPoint 演示文稿</vt:lpstr>
      <vt:lpstr>PowerPoint 演示文稿</vt:lpstr>
      <vt:lpstr>Apa itu XR?</vt:lpstr>
      <vt:lpstr>Prinsip Kerja XR</vt:lpstr>
      <vt:lpstr>PowerPoint 演示文稿</vt:lpstr>
      <vt:lpstr>PowerPoint 演示文稿</vt:lpstr>
      <vt:lpstr>Perbedaan XR dengan VR &amp; AR</vt:lpstr>
      <vt:lpstr>Manfaat XR</vt:lpstr>
      <vt:lpstr>Tool / SDK untuk membuat XR</vt:lpstr>
      <vt:lpstr>Data Penjualan Produk Berbasis Reality</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XR Shooting Game</dc:title>
  <dc:creator/>
  <cp:lastModifiedBy>haida</cp:lastModifiedBy>
  <cp:revision>3</cp:revision>
  <dcterms:created xsi:type="dcterms:W3CDTF">2019-03-09T03:44:43Z</dcterms:created>
  <dcterms:modified xsi:type="dcterms:W3CDTF">2019-03-09T06:24:06Z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